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71" r:id="rId2"/>
    <p:sldId id="292" r:id="rId3"/>
    <p:sldId id="293" r:id="rId4"/>
    <p:sldId id="285" r:id="rId5"/>
    <p:sldId id="304" r:id="rId6"/>
    <p:sldId id="305" r:id="rId7"/>
    <p:sldId id="262" r:id="rId8"/>
    <p:sldId id="308" r:id="rId9"/>
    <p:sldId id="256" r:id="rId10"/>
    <p:sldId id="299" r:id="rId11"/>
    <p:sldId id="301" r:id="rId12"/>
    <p:sldId id="309" r:id="rId13"/>
    <p:sldId id="310" r:id="rId14"/>
    <p:sldId id="258" r:id="rId15"/>
    <p:sldId id="269" r:id="rId16"/>
    <p:sldId id="298" r:id="rId17"/>
    <p:sldId id="300" r:id="rId18"/>
    <p:sldId id="307" r:id="rId19"/>
    <p:sldId id="267" r:id="rId20"/>
    <p:sldId id="272" r:id="rId21"/>
    <p:sldId id="297" r:id="rId22"/>
    <p:sldId id="259" r:id="rId23"/>
    <p:sldId id="264" r:id="rId24"/>
    <p:sldId id="311" r:id="rId25"/>
    <p:sldId id="261" r:id="rId26"/>
    <p:sldId id="263" r:id="rId27"/>
    <p:sldId id="273" r:id="rId28"/>
    <p:sldId id="303" r:id="rId29"/>
    <p:sldId id="302" r:id="rId30"/>
    <p:sldId id="31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464F"/>
    <a:srgbClr val="0090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030"/>
    <p:restoredTop sz="50053"/>
  </p:normalViewPr>
  <p:slideViewPr>
    <p:cSldViewPr snapToGrid="0" snapToObjects="1">
      <p:cViewPr varScale="1">
        <p:scale>
          <a:sx n="114" d="100"/>
          <a:sy n="114" d="100"/>
        </p:scale>
        <p:origin x="870" y="10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941653-B723-324E-B498-56DE400A0FD4}" type="datetimeFigureOut">
              <a:rPr lang="en-US" smtClean="0"/>
              <a:t>7/9/2019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5C6A28-C332-B242-85DC-F9B8C4E1C0B9}" type="slidenum">
              <a:rPr lang="en-US" smtClean="0"/>
              <a:t>‹#›</a:t>
            </a:fld>
            <a:endParaRPr lang="en-US" dirty="0"/>
          </a:p>
        </p:txBody>
      </p:sp>
    </p:spTree>
    <p:extLst>
      <p:ext uri="{BB962C8B-B14F-4D97-AF65-F5344CB8AC3E}">
        <p14:creationId xmlns:p14="http://schemas.microsoft.com/office/powerpoint/2010/main" val="1657894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5C6A28-C332-B242-85DC-F9B8C4E1C0B9}" type="slidenum">
              <a:rPr lang="en-US" smtClean="0"/>
              <a:t>1</a:t>
            </a:fld>
            <a:endParaRPr lang="en-US" dirty="0"/>
          </a:p>
        </p:txBody>
      </p:sp>
    </p:spTree>
    <p:extLst>
      <p:ext uri="{BB962C8B-B14F-4D97-AF65-F5344CB8AC3E}">
        <p14:creationId xmlns:p14="http://schemas.microsoft.com/office/powerpoint/2010/main" val="715035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5C6A28-C332-B242-85DC-F9B8C4E1C0B9}" type="slidenum">
              <a:rPr lang="en-US" smtClean="0"/>
              <a:t>11</a:t>
            </a:fld>
            <a:endParaRPr lang="en-US" dirty="0"/>
          </a:p>
        </p:txBody>
      </p:sp>
    </p:spTree>
    <p:extLst>
      <p:ext uri="{BB962C8B-B14F-4D97-AF65-F5344CB8AC3E}">
        <p14:creationId xmlns:p14="http://schemas.microsoft.com/office/powerpoint/2010/main" val="2257817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5C6A28-C332-B242-85DC-F9B8C4E1C0B9}" type="slidenum">
              <a:rPr lang="en-US" smtClean="0"/>
              <a:t>12</a:t>
            </a:fld>
            <a:endParaRPr lang="en-US" dirty="0"/>
          </a:p>
        </p:txBody>
      </p:sp>
    </p:spTree>
    <p:extLst>
      <p:ext uri="{BB962C8B-B14F-4D97-AF65-F5344CB8AC3E}">
        <p14:creationId xmlns:p14="http://schemas.microsoft.com/office/powerpoint/2010/main" val="237792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5C6A28-C332-B242-85DC-F9B8C4E1C0B9}" type="slidenum">
              <a:rPr lang="en-US" smtClean="0"/>
              <a:t>13</a:t>
            </a:fld>
            <a:endParaRPr lang="en-US" dirty="0"/>
          </a:p>
        </p:txBody>
      </p:sp>
    </p:spTree>
    <p:extLst>
      <p:ext uri="{BB962C8B-B14F-4D97-AF65-F5344CB8AC3E}">
        <p14:creationId xmlns:p14="http://schemas.microsoft.com/office/powerpoint/2010/main" val="1899969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5C6A28-C332-B242-85DC-F9B8C4E1C0B9}" type="slidenum">
              <a:rPr lang="en-US" smtClean="0"/>
              <a:t>14</a:t>
            </a:fld>
            <a:endParaRPr lang="en-US" dirty="0"/>
          </a:p>
        </p:txBody>
      </p:sp>
    </p:spTree>
    <p:extLst>
      <p:ext uri="{BB962C8B-B14F-4D97-AF65-F5344CB8AC3E}">
        <p14:creationId xmlns:p14="http://schemas.microsoft.com/office/powerpoint/2010/main" val="3575171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5C6A28-C332-B242-85DC-F9B8C4E1C0B9}" type="slidenum">
              <a:rPr lang="en-US" smtClean="0"/>
              <a:t>15</a:t>
            </a:fld>
            <a:endParaRPr lang="en-US" dirty="0"/>
          </a:p>
        </p:txBody>
      </p:sp>
    </p:spTree>
    <p:extLst>
      <p:ext uri="{BB962C8B-B14F-4D97-AF65-F5344CB8AC3E}">
        <p14:creationId xmlns:p14="http://schemas.microsoft.com/office/powerpoint/2010/main" val="409387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5C6A28-C332-B242-85DC-F9B8C4E1C0B9}" type="slidenum">
              <a:rPr lang="en-US" smtClean="0"/>
              <a:t>16</a:t>
            </a:fld>
            <a:endParaRPr lang="en-US" dirty="0"/>
          </a:p>
        </p:txBody>
      </p:sp>
    </p:spTree>
    <p:extLst>
      <p:ext uri="{BB962C8B-B14F-4D97-AF65-F5344CB8AC3E}">
        <p14:creationId xmlns:p14="http://schemas.microsoft.com/office/powerpoint/2010/main" val="1041828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5C6A28-C332-B242-85DC-F9B8C4E1C0B9}" type="slidenum">
              <a:rPr lang="en-US" smtClean="0"/>
              <a:t>17</a:t>
            </a:fld>
            <a:endParaRPr lang="en-US" dirty="0"/>
          </a:p>
        </p:txBody>
      </p:sp>
    </p:spTree>
    <p:extLst>
      <p:ext uri="{BB962C8B-B14F-4D97-AF65-F5344CB8AC3E}">
        <p14:creationId xmlns:p14="http://schemas.microsoft.com/office/powerpoint/2010/main" val="1682503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5C6A28-C332-B242-85DC-F9B8C4E1C0B9}" type="slidenum">
              <a:rPr lang="en-US" smtClean="0"/>
              <a:t>18</a:t>
            </a:fld>
            <a:endParaRPr lang="en-US" dirty="0"/>
          </a:p>
        </p:txBody>
      </p:sp>
    </p:spTree>
    <p:extLst>
      <p:ext uri="{BB962C8B-B14F-4D97-AF65-F5344CB8AC3E}">
        <p14:creationId xmlns:p14="http://schemas.microsoft.com/office/powerpoint/2010/main" val="3422773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5C6A28-C332-B242-85DC-F9B8C4E1C0B9}" type="slidenum">
              <a:rPr lang="en-US" smtClean="0"/>
              <a:t>19</a:t>
            </a:fld>
            <a:endParaRPr lang="en-US" dirty="0"/>
          </a:p>
        </p:txBody>
      </p:sp>
    </p:spTree>
    <p:extLst>
      <p:ext uri="{BB962C8B-B14F-4D97-AF65-F5344CB8AC3E}">
        <p14:creationId xmlns:p14="http://schemas.microsoft.com/office/powerpoint/2010/main" val="573894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5C6A28-C332-B242-85DC-F9B8C4E1C0B9}" type="slidenum">
              <a:rPr lang="en-US" smtClean="0"/>
              <a:t>20</a:t>
            </a:fld>
            <a:endParaRPr lang="en-US" dirty="0"/>
          </a:p>
        </p:txBody>
      </p:sp>
    </p:spTree>
    <p:extLst>
      <p:ext uri="{BB962C8B-B14F-4D97-AF65-F5344CB8AC3E}">
        <p14:creationId xmlns:p14="http://schemas.microsoft.com/office/powerpoint/2010/main" val="3466478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Spontaneous or shorter booking window for drive markets; longer-lead planning for fly markets</a:t>
            </a:r>
          </a:p>
          <a:p>
            <a:pPr marL="171450" indent="-171450">
              <a:buFontTx/>
              <a:buChar char="-"/>
            </a:pPr>
            <a:r>
              <a:rPr lang="en-US" dirty="0"/>
              <a:t>Messaging: are we speaking to potentially new folks or those only vaguely familiar or people like in the Bay Area who already have a strong understanding of NLT</a:t>
            </a:r>
          </a:p>
          <a:p>
            <a:pPr marL="171450" indent="-171450">
              <a:buFontTx/>
              <a:buChar char="-"/>
            </a:pPr>
            <a:r>
              <a:rPr lang="en-US" dirty="0"/>
              <a:t>Awareness of experiences: this includes events, which is a huge driver of travel </a:t>
            </a:r>
          </a:p>
          <a:p>
            <a:pPr marL="171450" indent="-171450">
              <a:buFontTx/>
              <a:buChar char="-"/>
            </a:pPr>
            <a:r>
              <a:rPr lang="en-US" dirty="0"/>
              <a:t>Leveraging trends: Health &amp; Wellness travel interests, Instagram-friendly destinations, rise of the conscious traveler, etc.</a:t>
            </a:r>
          </a:p>
        </p:txBody>
      </p:sp>
      <p:sp>
        <p:nvSpPr>
          <p:cNvPr id="4" name="Slide Number Placeholder 3"/>
          <p:cNvSpPr>
            <a:spLocks noGrp="1"/>
          </p:cNvSpPr>
          <p:nvPr>
            <p:ph type="sldNum" sz="quarter" idx="5"/>
          </p:nvPr>
        </p:nvSpPr>
        <p:spPr/>
        <p:txBody>
          <a:bodyPr/>
          <a:lstStyle/>
          <a:p>
            <a:fld id="{495C6A28-C332-B242-85DC-F9B8C4E1C0B9}" type="slidenum">
              <a:rPr lang="en-US" smtClean="0"/>
              <a:t>2</a:t>
            </a:fld>
            <a:endParaRPr lang="en-US" dirty="0"/>
          </a:p>
        </p:txBody>
      </p:sp>
    </p:spTree>
    <p:extLst>
      <p:ext uri="{BB962C8B-B14F-4D97-AF65-F5344CB8AC3E}">
        <p14:creationId xmlns:p14="http://schemas.microsoft.com/office/powerpoint/2010/main" val="37885487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5C6A28-C332-B242-85DC-F9B8C4E1C0B9}" type="slidenum">
              <a:rPr lang="en-US" smtClean="0"/>
              <a:t>21</a:t>
            </a:fld>
            <a:endParaRPr lang="en-US" dirty="0"/>
          </a:p>
        </p:txBody>
      </p:sp>
    </p:spTree>
    <p:extLst>
      <p:ext uri="{BB962C8B-B14F-4D97-AF65-F5344CB8AC3E}">
        <p14:creationId xmlns:p14="http://schemas.microsoft.com/office/powerpoint/2010/main" val="3030905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5C6A28-C332-B242-85DC-F9B8C4E1C0B9}" type="slidenum">
              <a:rPr lang="en-US" smtClean="0"/>
              <a:t>22</a:t>
            </a:fld>
            <a:endParaRPr lang="en-US" dirty="0"/>
          </a:p>
        </p:txBody>
      </p:sp>
    </p:spTree>
    <p:extLst>
      <p:ext uri="{BB962C8B-B14F-4D97-AF65-F5344CB8AC3E}">
        <p14:creationId xmlns:p14="http://schemas.microsoft.com/office/powerpoint/2010/main" val="62080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5C6A28-C332-B242-85DC-F9B8C4E1C0B9}" type="slidenum">
              <a:rPr lang="en-US" smtClean="0"/>
              <a:t>23</a:t>
            </a:fld>
            <a:endParaRPr lang="en-US" dirty="0"/>
          </a:p>
        </p:txBody>
      </p:sp>
    </p:spTree>
    <p:extLst>
      <p:ext uri="{BB962C8B-B14F-4D97-AF65-F5344CB8AC3E}">
        <p14:creationId xmlns:p14="http://schemas.microsoft.com/office/powerpoint/2010/main" val="14317738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5C6A28-C332-B242-85DC-F9B8C4E1C0B9}" type="slidenum">
              <a:rPr lang="en-US" smtClean="0"/>
              <a:t>24</a:t>
            </a:fld>
            <a:endParaRPr lang="en-US" dirty="0"/>
          </a:p>
        </p:txBody>
      </p:sp>
    </p:spTree>
    <p:extLst>
      <p:ext uri="{BB962C8B-B14F-4D97-AF65-F5344CB8AC3E}">
        <p14:creationId xmlns:p14="http://schemas.microsoft.com/office/powerpoint/2010/main" val="32543977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5C6A28-C332-B242-85DC-F9B8C4E1C0B9}" type="slidenum">
              <a:rPr lang="en-US" smtClean="0"/>
              <a:t>25</a:t>
            </a:fld>
            <a:endParaRPr lang="en-US" dirty="0"/>
          </a:p>
        </p:txBody>
      </p:sp>
    </p:spTree>
    <p:extLst>
      <p:ext uri="{BB962C8B-B14F-4D97-AF65-F5344CB8AC3E}">
        <p14:creationId xmlns:p14="http://schemas.microsoft.com/office/powerpoint/2010/main" val="15981954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5C6A28-C332-B242-85DC-F9B8C4E1C0B9}" type="slidenum">
              <a:rPr lang="en-US" smtClean="0"/>
              <a:t>26</a:t>
            </a:fld>
            <a:endParaRPr lang="en-US" dirty="0"/>
          </a:p>
        </p:txBody>
      </p:sp>
    </p:spTree>
    <p:extLst>
      <p:ext uri="{BB962C8B-B14F-4D97-AF65-F5344CB8AC3E}">
        <p14:creationId xmlns:p14="http://schemas.microsoft.com/office/powerpoint/2010/main" val="9002854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5C6A28-C332-B242-85DC-F9B8C4E1C0B9}" type="slidenum">
              <a:rPr lang="en-US" smtClean="0"/>
              <a:t>27</a:t>
            </a:fld>
            <a:endParaRPr lang="en-US" dirty="0"/>
          </a:p>
        </p:txBody>
      </p:sp>
    </p:spTree>
    <p:extLst>
      <p:ext uri="{BB962C8B-B14F-4D97-AF65-F5344CB8AC3E}">
        <p14:creationId xmlns:p14="http://schemas.microsoft.com/office/powerpoint/2010/main" val="652723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5C6A28-C332-B242-85DC-F9B8C4E1C0B9}" type="slidenum">
              <a:rPr lang="en-US" smtClean="0"/>
              <a:t>28</a:t>
            </a:fld>
            <a:endParaRPr lang="en-US" dirty="0"/>
          </a:p>
        </p:txBody>
      </p:sp>
    </p:spTree>
    <p:extLst>
      <p:ext uri="{BB962C8B-B14F-4D97-AF65-F5344CB8AC3E}">
        <p14:creationId xmlns:p14="http://schemas.microsoft.com/office/powerpoint/2010/main" val="15937798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5C6A28-C332-B242-85DC-F9B8C4E1C0B9}" type="slidenum">
              <a:rPr lang="en-US" smtClean="0"/>
              <a:t>29</a:t>
            </a:fld>
            <a:endParaRPr lang="en-US" dirty="0"/>
          </a:p>
        </p:txBody>
      </p:sp>
    </p:spTree>
    <p:extLst>
      <p:ext uri="{BB962C8B-B14F-4D97-AF65-F5344CB8AC3E}">
        <p14:creationId xmlns:p14="http://schemas.microsoft.com/office/powerpoint/2010/main" val="1128675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Optimize and test</a:t>
            </a:r>
          </a:p>
        </p:txBody>
      </p:sp>
      <p:sp>
        <p:nvSpPr>
          <p:cNvPr id="4" name="Slide Number Placeholder 3"/>
          <p:cNvSpPr>
            <a:spLocks noGrp="1"/>
          </p:cNvSpPr>
          <p:nvPr>
            <p:ph type="sldNum" sz="quarter" idx="5"/>
          </p:nvPr>
        </p:nvSpPr>
        <p:spPr/>
        <p:txBody>
          <a:bodyPr/>
          <a:lstStyle/>
          <a:p>
            <a:fld id="{495C6A28-C332-B242-85DC-F9B8C4E1C0B9}" type="slidenum">
              <a:rPr lang="en-US" smtClean="0"/>
              <a:t>3</a:t>
            </a:fld>
            <a:endParaRPr lang="en-US" dirty="0"/>
          </a:p>
        </p:txBody>
      </p:sp>
    </p:spTree>
    <p:extLst>
      <p:ext uri="{BB962C8B-B14F-4D97-AF65-F5344CB8AC3E}">
        <p14:creationId xmlns:p14="http://schemas.microsoft.com/office/powerpoint/2010/main" val="3965329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5C6A28-C332-B242-85DC-F9B8C4E1C0B9}" type="slidenum">
              <a:rPr lang="en-US" smtClean="0"/>
              <a:t>5</a:t>
            </a:fld>
            <a:endParaRPr lang="en-US" dirty="0"/>
          </a:p>
        </p:txBody>
      </p:sp>
    </p:spTree>
    <p:extLst>
      <p:ext uri="{BB962C8B-B14F-4D97-AF65-F5344CB8AC3E}">
        <p14:creationId xmlns:p14="http://schemas.microsoft.com/office/powerpoint/2010/main" val="97788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5C6A28-C332-B242-85DC-F9B8C4E1C0B9}" type="slidenum">
              <a:rPr lang="en-US" smtClean="0"/>
              <a:t>6</a:t>
            </a:fld>
            <a:endParaRPr lang="en-US" dirty="0"/>
          </a:p>
        </p:txBody>
      </p:sp>
    </p:spTree>
    <p:extLst>
      <p:ext uri="{BB962C8B-B14F-4D97-AF65-F5344CB8AC3E}">
        <p14:creationId xmlns:p14="http://schemas.microsoft.com/office/powerpoint/2010/main" val="1030449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5C6A28-C332-B242-85DC-F9B8C4E1C0B9}" type="slidenum">
              <a:rPr lang="en-US" smtClean="0"/>
              <a:t>7</a:t>
            </a:fld>
            <a:endParaRPr lang="en-US" dirty="0"/>
          </a:p>
        </p:txBody>
      </p:sp>
    </p:spTree>
    <p:extLst>
      <p:ext uri="{BB962C8B-B14F-4D97-AF65-F5344CB8AC3E}">
        <p14:creationId xmlns:p14="http://schemas.microsoft.com/office/powerpoint/2010/main" val="1028560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5C6A28-C332-B242-85DC-F9B8C4E1C0B9}" type="slidenum">
              <a:rPr lang="en-US" smtClean="0"/>
              <a:t>8</a:t>
            </a:fld>
            <a:endParaRPr lang="en-US" dirty="0"/>
          </a:p>
        </p:txBody>
      </p:sp>
    </p:spTree>
    <p:extLst>
      <p:ext uri="{BB962C8B-B14F-4D97-AF65-F5344CB8AC3E}">
        <p14:creationId xmlns:p14="http://schemas.microsoft.com/office/powerpoint/2010/main" val="2250934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5C6A28-C332-B242-85DC-F9B8C4E1C0B9}" type="slidenum">
              <a:rPr lang="en-US" smtClean="0"/>
              <a:t>9</a:t>
            </a:fld>
            <a:endParaRPr lang="en-US" dirty="0"/>
          </a:p>
        </p:txBody>
      </p:sp>
    </p:spTree>
    <p:extLst>
      <p:ext uri="{BB962C8B-B14F-4D97-AF65-F5344CB8AC3E}">
        <p14:creationId xmlns:p14="http://schemas.microsoft.com/office/powerpoint/2010/main" val="637751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5C6A28-C332-B242-85DC-F9B8C4E1C0B9}" type="slidenum">
              <a:rPr lang="en-US" smtClean="0"/>
              <a:t>10</a:t>
            </a:fld>
            <a:endParaRPr lang="en-US" dirty="0"/>
          </a:p>
        </p:txBody>
      </p:sp>
    </p:spTree>
    <p:extLst>
      <p:ext uri="{BB962C8B-B14F-4D97-AF65-F5344CB8AC3E}">
        <p14:creationId xmlns:p14="http://schemas.microsoft.com/office/powerpoint/2010/main" val="2668877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838200" y="517017"/>
            <a:ext cx="10515600" cy="1325563"/>
          </a:xfrm>
          <a:prstGeom prst="rect">
            <a:avLst/>
          </a:prstGeom>
        </p:spPr>
        <p:txBody>
          <a:bodyPr vert="horz" lIns="91440" tIns="45720" rIns="91440" bIns="45720" rtlCol="0" anchor="ctr">
            <a:normAutofit/>
          </a:bodyPr>
          <a:lstStyle>
            <a:lvl1pPr>
              <a:defRPr baseline="0"/>
            </a:lvl1pPr>
          </a:lstStyle>
          <a:p>
            <a:r>
              <a:rPr lang="en-US" dirty="0"/>
              <a:t>CLICK TO EDIT TITLE</a:t>
            </a:r>
          </a:p>
        </p:txBody>
      </p:sp>
      <p:pic>
        <p:nvPicPr>
          <p:cNvPr id="3" name="Picture 2">
            <a:extLst>
              <a:ext uri="{FF2B5EF4-FFF2-40B4-BE49-F238E27FC236}">
                <a16:creationId xmlns:a16="http://schemas.microsoft.com/office/drawing/2014/main" id="{A790FD21-CE9C-E444-8619-1F8E97A02F6B}"/>
              </a:ext>
            </a:extLst>
          </p:cNvPr>
          <p:cNvPicPr>
            <a:picLocks noChangeAspect="1"/>
          </p:cNvPicPr>
          <p:nvPr userDrawn="1"/>
        </p:nvPicPr>
        <p:blipFill>
          <a:blip r:embed="rId3"/>
          <a:srcRect/>
          <a:stretch/>
        </p:blipFill>
        <p:spPr>
          <a:xfrm>
            <a:off x="11268" y="0"/>
            <a:ext cx="12169463" cy="6858000"/>
          </a:xfrm>
          <a:prstGeom prst="rect">
            <a:avLst/>
          </a:prstGeom>
        </p:spPr>
      </p:pic>
      <p:pic>
        <p:nvPicPr>
          <p:cNvPr id="12" name="Picture 11">
            <a:extLst>
              <a:ext uri="{FF2B5EF4-FFF2-40B4-BE49-F238E27FC236}">
                <a16:creationId xmlns:a16="http://schemas.microsoft.com/office/drawing/2014/main" id="{11262A3A-5ABD-A442-ACB2-CA50BB049ECB}"/>
              </a:ext>
            </a:extLst>
          </p:cNvPr>
          <p:cNvPicPr>
            <a:picLocks noChangeAspect="1"/>
          </p:cNvPicPr>
          <p:nvPr userDrawn="1"/>
        </p:nvPicPr>
        <p:blipFill>
          <a:blip r:embed="rId4"/>
          <a:stretch>
            <a:fillRect/>
          </a:stretch>
        </p:blipFill>
        <p:spPr>
          <a:xfrm>
            <a:off x="838200" y="5327032"/>
            <a:ext cx="2356860" cy="1213783"/>
          </a:xfrm>
          <a:prstGeom prst="rect">
            <a:avLst/>
          </a:prstGeom>
        </p:spPr>
      </p:pic>
    </p:spTree>
    <p:extLst>
      <p:ext uri="{BB962C8B-B14F-4D97-AF65-F5344CB8AC3E}">
        <p14:creationId xmlns:p14="http://schemas.microsoft.com/office/powerpoint/2010/main" val="1317677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ontent No Footer">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1A4790F-F089-2348-8898-32B3E31AB683}"/>
              </a:ext>
            </a:extLst>
          </p:cNvPr>
          <p:cNvPicPr>
            <a:picLocks noChangeAspect="1"/>
          </p:cNvPicPr>
          <p:nvPr userDrawn="1"/>
        </p:nvPicPr>
        <p:blipFill>
          <a:blip r:embed="rId2"/>
          <a:srcRect/>
          <a:stretch/>
        </p:blipFill>
        <p:spPr>
          <a:xfrm rot="366961">
            <a:off x="10529587" y="3615823"/>
            <a:ext cx="2037630" cy="3484586"/>
          </a:xfrm>
          <a:prstGeom prst="rect">
            <a:avLst/>
          </a:prstGeom>
        </p:spPr>
      </p:pic>
      <p:sp>
        <p:nvSpPr>
          <p:cNvPr id="4" name="Title Placeholder 1"/>
          <p:cNvSpPr>
            <a:spLocks noGrp="1"/>
          </p:cNvSpPr>
          <p:nvPr>
            <p:ph type="title" hasCustomPrompt="1"/>
          </p:nvPr>
        </p:nvSpPr>
        <p:spPr>
          <a:xfrm>
            <a:off x="650504" y="914401"/>
            <a:ext cx="9892960" cy="493350"/>
          </a:xfrm>
          <a:prstGeom prst="rect">
            <a:avLst/>
          </a:prstGeom>
        </p:spPr>
        <p:txBody>
          <a:bodyPr vert="horz" lIns="91440" tIns="45720" rIns="91440" bIns="45720" rtlCol="0" anchor="ctr">
            <a:normAutofit/>
          </a:bodyPr>
          <a:lstStyle>
            <a:lvl1pPr>
              <a:defRPr sz="3000" b="1" i="0">
                <a:solidFill>
                  <a:srgbClr val="0090A1"/>
                </a:solidFill>
                <a:latin typeface="Arial" charset="0"/>
                <a:ea typeface="Arial" charset="0"/>
                <a:cs typeface="Arial" charset="0"/>
              </a:defRPr>
            </a:lvl1pPr>
          </a:lstStyle>
          <a:p>
            <a:r>
              <a:rPr lang="en-US" dirty="0"/>
              <a:t>CLICK TO EDIT TITLE</a:t>
            </a:r>
          </a:p>
        </p:txBody>
      </p:sp>
      <p:sp>
        <p:nvSpPr>
          <p:cNvPr id="3" name="Content Placeholder 2"/>
          <p:cNvSpPr>
            <a:spLocks noGrp="1"/>
          </p:cNvSpPr>
          <p:nvPr>
            <p:ph sz="quarter" idx="10"/>
          </p:nvPr>
        </p:nvSpPr>
        <p:spPr>
          <a:xfrm>
            <a:off x="650505" y="1741941"/>
            <a:ext cx="9892960" cy="3134858"/>
          </a:xfrm>
          <a:prstGeom prst="rect">
            <a:avLst/>
          </a:prstGeom>
        </p:spPr>
        <p:txBody>
          <a:bodyPr/>
          <a:lstStyle>
            <a:lvl1pPr>
              <a:lnSpc>
                <a:spcPct val="125000"/>
              </a:lnSpc>
              <a:defRPr sz="2000" b="1" i="0">
                <a:solidFill>
                  <a:srgbClr val="0090A1"/>
                </a:solidFill>
                <a:latin typeface="Arial" charset="0"/>
                <a:ea typeface="Arial" charset="0"/>
                <a:cs typeface="Arial" charset="0"/>
              </a:defRPr>
            </a:lvl1pPr>
            <a:lvl2pPr>
              <a:lnSpc>
                <a:spcPct val="125000"/>
              </a:lnSpc>
              <a:defRPr sz="1800" b="1" i="0">
                <a:solidFill>
                  <a:srgbClr val="0090A1"/>
                </a:solidFill>
                <a:latin typeface="Arial" charset="0"/>
                <a:ea typeface="Arial" charset="0"/>
                <a:cs typeface="Arial" charset="0"/>
              </a:defRPr>
            </a:lvl2pPr>
            <a:lvl3pPr>
              <a:lnSpc>
                <a:spcPct val="125000"/>
              </a:lnSpc>
              <a:defRPr sz="1600" b="1" i="0">
                <a:solidFill>
                  <a:srgbClr val="0090A1"/>
                </a:solidFill>
                <a:latin typeface="Arial" charset="0"/>
                <a:ea typeface="Arial" charset="0"/>
                <a:cs typeface="Arial" charset="0"/>
              </a:defRPr>
            </a:lvl3pPr>
            <a:lvl4pPr>
              <a:lnSpc>
                <a:spcPct val="125000"/>
              </a:lnSpc>
              <a:defRPr b="1" i="0">
                <a:solidFill>
                  <a:srgbClr val="0090A1"/>
                </a:solidFill>
                <a:latin typeface="Arial" charset="0"/>
                <a:ea typeface="Arial" charset="0"/>
                <a:cs typeface="Arial" charset="0"/>
              </a:defRPr>
            </a:lvl4pPr>
            <a:lvl5pPr>
              <a:lnSpc>
                <a:spcPct val="125000"/>
              </a:lnSpc>
              <a:defRPr b="1" i="0">
                <a:solidFill>
                  <a:srgbClr val="0090A1"/>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p:txBody>
      </p:sp>
      <p:pic>
        <p:nvPicPr>
          <p:cNvPr id="6" name="Picture 5">
            <a:extLst>
              <a:ext uri="{FF2B5EF4-FFF2-40B4-BE49-F238E27FC236}">
                <a16:creationId xmlns:a16="http://schemas.microsoft.com/office/drawing/2014/main" id="{13492595-0CED-F646-AD0B-8F5C6C4DCB14}"/>
              </a:ext>
            </a:extLst>
          </p:cNvPr>
          <p:cNvPicPr>
            <a:picLocks noChangeAspect="1"/>
          </p:cNvPicPr>
          <p:nvPr userDrawn="1"/>
        </p:nvPicPr>
        <p:blipFill>
          <a:blip r:embed="rId3"/>
          <a:stretch>
            <a:fillRect/>
          </a:stretch>
        </p:blipFill>
        <p:spPr>
          <a:xfrm>
            <a:off x="10658485" y="4646343"/>
            <a:ext cx="1377398" cy="709360"/>
          </a:xfrm>
          <a:prstGeom prst="rect">
            <a:avLst/>
          </a:prstGeom>
        </p:spPr>
      </p:pic>
    </p:spTree>
    <p:extLst>
      <p:ext uri="{BB962C8B-B14F-4D97-AF65-F5344CB8AC3E}">
        <p14:creationId xmlns:p14="http://schemas.microsoft.com/office/powerpoint/2010/main" val="175671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No Footer">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F4F6287-9138-D141-9640-A2F5AFB2A3B0}"/>
              </a:ext>
            </a:extLst>
          </p:cNvPr>
          <p:cNvPicPr>
            <a:picLocks noChangeAspect="1"/>
          </p:cNvPicPr>
          <p:nvPr userDrawn="1"/>
        </p:nvPicPr>
        <p:blipFill>
          <a:blip r:embed="rId2"/>
          <a:srcRect/>
          <a:stretch/>
        </p:blipFill>
        <p:spPr>
          <a:xfrm>
            <a:off x="11268" y="0"/>
            <a:ext cx="12169463" cy="6858000"/>
          </a:xfrm>
          <a:prstGeom prst="rect">
            <a:avLst/>
          </a:prstGeom>
        </p:spPr>
      </p:pic>
      <p:sp>
        <p:nvSpPr>
          <p:cNvPr id="4" name="Title Placeholder 1"/>
          <p:cNvSpPr>
            <a:spLocks noGrp="1"/>
          </p:cNvSpPr>
          <p:nvPr>
            <p:ph type="title" hasCustomPrompt="1"/>
          </p:nvPr>
        </p:nvSpPr>
        <p:spPr>
          <a:xfrm>
            <a:off x="650504" y="914401"/>
            <a:ext cx="10515600" cy="493350"/>
          </a:xfrm>
          <a:prstGeom prst="rect">
            <a:avLst/>
          </a:prstGeom>
        </p:spPr>
        <p:txBody>
          <a:bodyPr vert="horz" lIns="91440" tIns="45720" rIns="91440" bIns="45720" rtlCol="0" anchor="ctr">
            <a:normAutofit/>
          </a:bodyPr>
          <a:lstStyle>
            <a:lvl1pPr>
              <a:defRPr sz="3000" b="1" i="0">
                <a:solidFill>
                  <a:srgbClr val="0090A1"/>
                </a:solidFill>
                <a:latin typeface="Arial" charset="0"/>
                <a:ea typeface="Arial" charset="0"/>
                <a:cs typeface="Arial" charset="0"/>
              </a:defRPr>
            </a:lvl1pPr>
          </a:lstStyle>
          <a:p>
            <a:r>
              <a:rPr lang="en-US" dirty="0"/>
              <a:t>CLICK TO EDIT TITLE</a:t>
            </a:r>
          </a:p>
        </p:txBody>
      </p:sp>
      <p:sp>
        <p:nvSpPr>
          <p:cNvPr id="3" name="Content Placeholder 2"/>
          <p:cNvSpPr>
            <a:spLocks noGrp="1"/>
          </p:cNvSpPr>
          <p:nvPr>
            <p:ph sz="quarter" idx="10"/>
          </p:nvPr>
        </p:nvSpPr>
        <p:spPr>
          <a:xfrm>
            <a:off x="650504" y="1741941"/>
            <a:ext cx="10515599" cy="3134858"/>
          </a:xfrm>
          <a:prstGeom prst="rect">
            <a:avLst/>
          </a:prstGeom>
        </p:spPr>
        <p:txBody>
          <a:bodyPr/>
          <a:lstStyle>
            <a:lvl1pPr>
              <a:lnSpc>
                <a:spcPct val="125000"/>
              </a:lnSpc>
              <a:defRPr sz="2000" b="1" i="0">
                <a:solidFill>
                  <a:srgbClr val="0090A1"/>
                </a:solidFill>
                <a:latin typeface="Arial" charset="0"/>
                <a:ea typeface="Arial" charset="0"/>
                <a:cs typeface="Arial" charset="0"/>
              </a:defRPr>
            </a:lvl1pPr>
            <a:lvl2pPr>
              <a:lnSpc>
                <a:spcPct val="125000"/>
              </a:lnSpc>
              <a:defRPr sz="1800" b="1" i="0">
                <a:solidFill>
                  <a:srgbClr val="0090A1"/>
                </a:solidFill>
                <a:latin typeface="Arial" charset="0"/>
                <a:ea typeface="Arial" charset="0"/>
                <a:cs typeface="Arial" charset="0"/>
              </a:defRPr>
            </a:lvl2pPr>
            <a:lvl3pPr>
              <a:lnSpc>
                <a:spcPct val="125000"/>
              </a:lnSpc>
              <a:defRPr sz="1600" b="1" i="0">
                <a:solidFill>
                  <a:srgbClr val="0090A1"/>
                </a:solidFill>
                <a:latin typeface="Arial" charset="0"/>
                <a:ea typeface="Arial" charset="0"/>
                <a:cs typeface="Arial" charset="0"/>
              </a:defRPr>
            </a:lvl3pPr>
            <a:lvl4pPr>
              <a:lnSpc>
                <a:spcPct val="125000"/>
              </a:lnSpc>
              <a:defRPr b="1" i="0">
                <a:solidFill>
                  <a:srgbClr val="0090A1"/>
                </a:solidFill>
                <a:latin typeface="Arial" charset="0"/>
                <a:ea typeface="Arial" charset="0"/>
                <a:cs typeface="Arial" charset="0"/>
              </a:defRPr>
            </a:lvl4pPr>
            <a:lvl5pPr>
              <a:lnSpc>
                <a:spcPct val="125000"/>
              </a:lnSpc>
              <a:defRPr b="1" i="0">
                <a:solidFill>
                  <a:srgbClr val="0090A1"/>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p:txBody>
      </p:sp>
      <p:pic>
        <p:nvPicPr>
          <p:cNvPr id="6" name="Picture 5">
            <a:extLst>
              <a:ext uri="{FF2B5EF4-FFF2-40B4-BE49-F238E27FC236}">
                <a16:creationId xmlns:a16="http://schemas.microsoft.com/office/drawing/2014/main" id="{13492595-0CED-F646-AD0B-8F5C6C4DCB14}"/>
              </a:ext>
            </a:extLst>
          </p:cNvPr>
          <p:cNvPicPr>
            <a:picLocks noChangeAspect="1"/>
          </p:cNvPicPr>
          <p:nvPr userDrawn="1"/>
        </p:nvPicPr>
        <p:blipFill>
          <a:blip r:embed="rId3"/>
          <a:stretch>
            <a:fillRect/>
          </a:stretch>
        </p:blipFill>
        <p:spPr>
          <a:xfrm>
            <a:off x="838200" y="5327032"/>
            <a:ext cx="2356860" cy="1213783"/>
          </a:xfrm>
          <a:prstGeom prst="rect">
            <a:avLst/>
          </a:prstGeom>
        </p:spPr>
      </p:pic>
    </p:spTree>
    <p:extLst>
      <p:ext uri="{BB962C8B-B14F-4D97-AF65-F5344CB8AC3E}">
        <p14:creationId xmlns:p14="http://schemas.microsoft.com/office/powerpoint/2010/main" val="2068121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ontent No Footer">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F4F6287-9138-D141-9640-A2F5AFB2A3B0}"/>
              </a:ext>
            </a:extLst>
          </p:cNvPr>
          <p:cNvPicPr>
            <a:picLocks noChangeAspect="1"/>
          </p:cNvPicPr>
          <p:nvPr userDrawn="1"/>
        </p:nvPicPr>
        <p:blipFill>
          <a:blip r:embed="rId2"/>
          <a:srcRect/>
          <a:stretch/>
        </p:blipFill>
        <p:spPr>
          <a:xfrm>
            <a:off x="11268" y="0"/>
            <a:ext cx="12169463" cy="6857999"/>
          </a:xfrm>
          <a:prstGeom prst="rect">
            <a:avLst/>
          </a:prstGeom>
        </p:spPr>
      </p:pic>
      <p:sp>
        <p:nvSpPr>
          <p:cNvPr id="4" name="Title Placeholder 1"/>
          <p:cNvSpPr>
            <a:spLocks noGrp="1"/>
          </p:cNvSpPr>
          <p:nvPr>
            <p:ph type="title" hasCustomPrompt="1"/>
          </p:nvPr>
        </p:nvSpPr>
        <p:spPr>
          <a:xfrm>
            <a:off x="650504" y="914401"/>
            <a:ext cx="10515600" cy="493350"/>
          </a:xfrm>
          <a:prstGeom prst="rect">
            <a:avLst/>
          </a:prstGeom>
        </p:spPr>
        <p:txBody>
          <a:bodyPr vert="horz" lIns="91440" tIns="45720" rIns="91440" bIns="45720" rtlCol="0" anchor="ctr">
            <a:normAutofit/>
          </a:bodyPr>
          <a:lstStyle>
            <a:lvl1pPr>
              <a:defRPr sz="3000" b="1" i="0">
                <a:solidFill>
                  <a:srgbClr val="0090A1"/>
                </a:solidFill>
                <a:latin typeface="Arial" charset="0"/>
                <a:ea typeface="Arial" charset="0"/>
                <a:cs typeface="Arial" charset="0"/>
              </a:defRPr>
            </a:lvl1pPr>
          </a:lstStyle>
          <a:p>
            <a:r>
              <a:rPr lang="en-US" dirty="0"/>
              <a:t>CLICK TO EDIT TITLE</a:t>
            </a:r>
          </a:p>
        </p:txBody>
      </p:sp>
      <p:sp>
        <p:nvSpPr>
          <p:cNvPr id="3" name="Content Placeholder 2"/>
          <p:cNvSpPr>
            <a:spLocks noGrp="1"/>
          </p:cNvSpPr>
          <p:nvPr>
            <p:ph sz="quarter" idx="10"/>
          </p:nvPr>
        </p:nvSpPr>
        <p:spPr>
          <a:xfrm>
            <a:off x="650504" y="1741941"/>
            <a:ext cx="10515599" cy="3134858"/>
          </a:xfrm>
          <a:prstGeom prst="rect">
            <a:avLst/>
          </a:prstGeom>
        </p:spPr>
        <p:txBody>
          <a:bodyPr/>
          <a:lstStyle>
            <a:lvl1pPr>
              <a:lnSpc>
                <a:spcPct val="125000"/>
              </a:lnSpc>
              <a:defRPr sz="2000" b="1" i="0">
                <a:solidFill>
                  <a:srgbClr val="0090A1"/>
                </a:solidFill>
                <a:latin typeface="Arial" charset="0"/>
                <a:ea typeface="Arial" charset="0"/>
                <a:cs typeface="Arial" charset="0"/>
              </a:defRPr>
            </a:lvl1pPr>
            <a:lvl2pPr>
              <a:lnSpc>
                <a:spcPct val="125000"/>
              </a:lnSpc>
              <a:defRPr sz="1800" b="1" i="0">
                <a:solidFill>
                  <a:srgbClr val="0090A1"/>
                </a:solidFill>
                <a:latin typeface="Arial" charset="0"/>
                <a:ea typeface="Arial" charset="0"/>
                <a:cs typeface="Arial" charset="0"/>
              </a:defRPr>
            </a:lvl2pPr>
            <a:lvl3pPr>
              <a:lnSpc>
                <a:spcPct val="125000"/>
              </a:lnSpc>
              <a:defRPr sz="1600" b="1" i="0">
                <a:solidFill>
                  <a:srgbClr val="0090A1"/>
                </a:solidFill>
                <a:latin typeface="Arial" charset="0"/>
                <a:ea typeface="Arial" charset="0"/>
                <a:cs typeface="Arial" charset="0"/>
              </a:defRPr>
            </a:lvl3pPr>
            <a:lvl4pPr>
              <a:lnSpc>
                <a:spcPct val="125000"/>
              </a:lnSpc>
              <a:defRPr b="1" i="0">
                <a:solidFill>
                  <a:srgbClr val="0090A1"/>
                </a:solidFill>
                <a:latin typeface="Arial" charset="0"/>
                <a:ea typeface="Arial" charset="0"/>
                <a:cs typeface="Arial" charset="0"/>
              </a:defRPr>
            </a:lvl4pPr>
            <a:lvl5pPr>
              <a:lnSpc>
                <a:spcPct val="125000"/>
              </a:lnSpc>
              <a:defRPr b="1" i="0">
                <a:solidFill>
                  <a:srgbClr val="0090A1"/>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p:txBody>
      </p:sp>
      <p:pic>
        <p:nvPicPr>
          <p:cNvPr id="6" name="Picture 5">
            <a:extLst>
              <a:ext uri="{FF2B5EF4-FFF2-40B4-BE49-F238E27FC236}">
                <a16:creationId xmlns:a16="http://schemas.microsoft.com/office/drawing/2014/main" id="{13492595-0CED-F646-AD0B-8F5C6C4DCB14}"/>
              </a:ext>
            </a:extLst>
          </p:cNvPr>
          <p:cNvPicPr>
            <a:picLocks noChangeAspect="1"/>
          </p:cNvPicPr>
          <p:nvPr userDrawn="1"/>
        </p:nvPicPr>
        <p:blipFill>
          <a:blip r:embed="rId3"/>
          <a:stretch>
            <a:fillRect/>
          </a:stretch>
        </p:blipFill>
        <p:spPr>
          <a:xfrm>
            <a:off x="838200" y="5327032"/>
            <a:ext cx="2356860" cy="1213783"/>
          </a:xfrm>
          <a:prstGeom prst="rect">
            <a:avLst/>
          </a:prstGeom>
        </p:spPr>
      </p:pic>
    </p:spTree>
    <p:extLst>
      <p:ext uri="{BB962C8B-B14F-4D97-AF65-F5344CB8AC3E}">
        <p14:creationId xmlns:p14="http://schemas.microsoft.com/office/powerpoint/2010/main" val="1436253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No Footer">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3FFCBC3-2213-694C-B2B5-D3440E9B4BF5}"/>
              </a:ext>
            </a:extLst>
          </p:cNvPr>
          <p:cNvPicPr>
            <a:picLocks noChangeAspect="1"/>
          </p:cNvPicPr>
          <p:nvPr userDrawn="1"/>
        </p:nvPicPr>
        <p:blipFill>
          <a:blip r:embed="rId2"/>
          <a:srcRect/>
          <a:stretch/>
        </p:blipFill>
        <p:spPr>
          <a:xfrm>
            <a:off x="11268" y="0"/>
            <a:ext cx="12169463" cy="6857999"/>
          </a:xfrm>
          <a:prstGeom prst="rect">
            <a:avLst/>
          </a:prstGeom>
        </p:spPr>
      </p:pic>
      <p:sp>
        <p:nvSpPr>
          <p:cNvPr id="4" name="Title Placeholder 1"/>
          <p:cNvSpPr>
            <a:spLocks noGrp="1"/>
          </p:cNvSpPr>
          <p:nvPr>
            <p:ph type="title" hasCustomPrompt="1"/>
          </p:nvPr>
        </p:nvSpPr>
        <p:spPr>
          <a:xfrm>
            <a:off x="650504" y="914401"/>
            <a:ext cx="10515600" cy="493350"/>
          </a:xfrm>
          <a:prstGeom prst="rect">
            <a:avLst/>
          </a:prstGeom>
        </p:spPr>
        <p:txBody>
          <a:bodyPr vert="horz" lIns="91440" tIns="45720" rIns="91440" bIns="45720" rtlCol="0" anchor="ctr">
            <a:normAutofit/>
          </a:bodyPr>
          <a:lstStyle>
            <a:lvl1pPr>
              <a:defRPr sz="3000" b="1" i="0">
                <a:solidFill>
                  <a:srgbClr val="0090A1"/>
                </a:solidFill>
                <a:latin typeface="Arial" charset="0"/>
                <a:ea typeface="Arial" charset="0"/>
                <a:cs typeface="Arial" charset="0"/>
              </a:defRPr>
            </a:lvl1pPr>
          </a:lstStyle>
          <a:p>
            <a:r>
              <a:rPr lang="en-US" dirty="0"/>
              <a:t>CLICK TO EDIT TITLE</a:t>
            </a:r>
          </a:p>
        </p:txBody>
      </p:sp>
      <p:sp>
        <p:nvSpPr>
          <p:cNvPr id="3" name="Content Placeholder 2"/>
          <p:cNvSpPr>
            <a:spLocks noGrp="1"/>
          </p:cNvSpPr>
          <p:nvPr>
            <p:ph sz="quarter" idx="10"/>
          </p:nvPr>
        </p:nvSpPr>
        <p:spPr>
          <a:xfrm>
            <a:off x="650504" y="1741941"/>
            <a:ext cx="10515599" cy="3134858"/>
          </a:xfrm>
          <a:prstGeom prst="rect">
            <a:avLst/>
          </a:prstGeom>
        </p:spPr>
        <p:txBody>
          <a:bodyPr/>
          <a:lstStyle>
            <a:lvl1pPr>
              <a:lnSpc>
                <a:spcPct val="125000"/>
              </a:lnSpc>
              <a:defRPr sz="2000" b="1" i="0">
                <a:solidFill>
                  <a:srgbClr val="0090A1"/>
                </a:solidFill>
                <a:latin typeface="Arial" charset="0"/>
                <a:ea typeface="Arial" charset="0"/>
                <a:cs typeface="Arial" charset="0"/>
              </a:defRPr>
            </a:lvl1pPr>
            <a:lvl2pPr>
              <a:lnSpc>
                <a:spcPct val="125000"/>
              </a:lnSpc>
              <a:defRPr sz="1800" b="1" i="0">
                <a:solidFill>
                  <a:srgbClr val="0090A1"/>
                </a:solidFill>
                <a:latin typeface="Arial" charset="0"/>
                <a:ea typeface="Arial" charset="0"/>
                <a:cs typeface="Arial" charset="0"/>
              </a:defRPr>
            </a:lvl2pPr>
            <a:lvl3pPr>
              <a:lnSpc>
                <a:spcPct val="125000"/>
              </a:lnSpc>
              <a:defRPr sz="1600" b="1" i="0">
                <a:solidFill>
                  <a:srgbClr val="0090A1"/>
                </a:solidFill>
                <a:latin typeface="Arial" charset="0"/>
                <a:ea typeface="Arial" charset="0"/>
                <a:cs typeface="Arial" charset="0"/>
              </a:defRPr>
            </a:lvl3pPr>
            <a:lvl4pPr>
              <a:lnSpc>
                <a:spcPct val="125000"/>
              </a:lnSpc>
              <a:defRPr b="1" i="0">
                <a:solidFill>
                  <a:srgbClr val="0090A1"/>
                </a:solidFill>
                <a:latin typeface="Arial" charset="0"/>
                <a:ea typeface="Arial" charset="0"/>
                <a:cs typeface="Arial" charset="0"/>
              </a:defRPr>
            </a:lvl4pPr>
            <a:lvl5pPr>
              <a:lnSpc>
                <a:spcPct val="125000"/>
              </a:lnSpc>
              <a:defRPr b="1" i="0">
                <a:solidFill>
                  <a:srgbClr val="0090A1"/>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p:txBody>
      </p:sp>
      <p:pic>
        <p:nvPicPr>
          <p:cNvPr id="6" name="Picture 5">
            <a:extLst>
              <a:ext uri="{FF2B5EF4-FFF2-40B4-BE49-F238E27FC236}">
                <a16:creationId xmlns:a16="http://schemas.microsoft.com/office/drawing/2014/main" id="{13492595-0CED-F646-AD0B-8F5C6C4DCB14}"/>
              </a:ext>
            </a:extLst>
          </p:cNvPr>
          <p:cNvPicPr>
            <a:picLocks noChangeAspect="1"/>
          </p:cNvPicPr>
          <p:nvPr userDrawn="1"/>
        </p:nvPicPr>
        <p:blipFill>
          <a:blip r:embed="rId3"/>
          <a:srcRect/>
          <a:stretch/>
        </p:blipFill>
        <p:spPr>
          <a:xfrm>
            <a:off x="838200" y="5412468"/>
            <a:ext cx="2356860" cy="1042910"/>
          </a:xfrm>
          <a:prstGeom prst="rect">
            <a:avLst/>
          </a:prstGeom>
        </p:spPr>
      </p:pic>
    </p:spTree>
    <p:extLst>
      <p:ext uri="{BB962C8B-B14F-4D97-AF65-F5344CB8AC3E}">
        <p14:creationId xmlns:p14="http://schemas.microsoft.com/office/powerpoint/2010/main" val="23099271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no footer no ridgeline">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168384D-9C3F-4B45-A528-888F8E4584D2}"/>
              </a:ext>
            </a:extLst>
          </p:cNvPr>
          <p:cNvPicPr>
            <a:picLocks noChangeAspect="1"/>
          </p:cNvPicPr>
          <p:nvPr userDrawn="1"/>
        </p:nvPicPr>
        <p:blipFill>
          <a:blip r:embed="rId2"/>
          <a:srcRect/>
          <a:stretch/>
        </p:blipFill>
        <p:spPr>
          <a:xfrm>
            <a:off x="11268" y="0"/>
            <a:ext cx="12169462" cy="6857999"/>
          </a:xfrm>
          <a:prstGeom prst="rect">
            <a:avLst/>
          </a:prstGeom>
        </p:spPr>
      </p:pic>
      <p:sp>
        <p:nvSpPr>
          <p:cNvPr id="6" name="Title Placeholder 1">
            <a:extLst>
              <a:ext uri="{FF2B5EF4-FFF2-40B4-BE49-F238E27FC236}">
                <a16:creationId xmlns:a16="http://schemas.microsoft.com/office/drawing/2014/main" id="{A472F1F0-EE5F-2A48-B20E-2A1189B5594A}"/>
              </a:ext>
            </a:extLst>
          </p:cNvPr>
          <p:cNvSpPr>
            <a:spLocks noGrp="1"/>
          </p:cNvSpPr>
          <p:nvPr>
            <p:ph type="title" hasCustomPrompt="1"/>
          </p:nvPr>
        </p:nvSpPr>
        <p:spPr>
          <a:xfrm>
            <a:off x="650504" y="914401"/>
            <a:ext cx="10515600" cy="493350"/>
          </a:xfrm>
          <a:prstGeom prst="rect">
            <a:avLst/>
          </a:prstGeom>
        </p:spPr>
        <p:txBody>
          <a:bodyPr vert="horz" lIns="91440" tIns="45720" rIns="91440" bIns="45720" rtlCol="0" anchor="ctr">
            <a:normAutofit/>
          </a:bodyPr>
          <a:lstStyle>
            <a:lvl1pPr>
              <a:defRPr sz="3000" b="1" i="0">
                <a:solidFill>
                  <a:srgbClr val="0090A1"/>
                </a:solidFill>
                <a:latin typeface="Arial" charset="0"/>
                <a:ea typeface="Arial" charset="0"/>
                <a:cs typeface="Arial" charset="0"/>
              </a:defRPr>
            </a:lvl1pPr>
          </a:lstStyle>
          <a:p>
            <a:r>
              <a:rPr lang="en-US" dirty="0"/>
              <a:t>CLICK TO EDIT TITLE</a:t>
            </a:r>
          </a:p>
        </p:txBody>
      </p:sp>
      <p:sp>
        <p:nvSpPr>
          <p:cNvPr id="7" name="Content Placeholder 2">
            <a:extLst>
              <a:ext uri="{FF2B5EF4-FFF2-40B4-BE49-F238E27FC236}">
                <a16:creationId xmlns:a16="http://schemas.microsoft.com/office/drawing/2014/main" id="{2F40B1A2-A2AD-DA43-BBEC-F967609EF57A}"/>
              </a:ext>
            </a:extLst>
          </p:cNvPr>
          <p:cNvSpPr>
            <a:spLocks noGrp="1"/>
          </p:cNvSpPr>
          <p:nvPr>
            <p:ph sz="quarter" idx="10"/>
          </p:nvPr>
        </p:nvSpPr>
        <p:spPr>
          <a:xfrm>
            <a:off x="650504" y="1741941"/>
            <a:ext cx="10515599" cy="3134858"/>
          </a:xfrm>
          <a:prstGeom prst="rect">
            <a:avLst/>
          </a:prstGeom>
        </p:spPr>
        <p:txBody>
          <a:bodyPr/>
          <a:lstStyle>
            <a:lvl1pPr>
              <a:lnSpc>
                <a:spcPct val="125000"/>
              </a:lnSpc>
              <a:defRPr sz="2000" b="1" i="0">
                <a:solidFill>
                  <a:srgbClr val="0090A1"/>
                </a:solidFill>
                <a:latin typeface="Arial" charset="0"/>
                <a:ea typeface="Arial" charset="0"/>
                <a:cs typeface="Arial" charset="0"/>
              </a:defRPr>
            </a:lvl1pPr>
            <a:lvl2pPr>
              <a:lnSpc>
                <a:spcPct val="125000"/>
              </a:lnSpc>
              <a:defRPr sz="1800" b="1" i="0">
                <a:solidFill>
                  <a:srgbClr val="0090A1"/>
                </a:solidFill>
                <a:latin typeface="Arial" charset="0"/>
                <a:ea typeface="Arial" charset="0"/>
                <a:cs typeface="Arial" charset="0"/>
              </a:defRPr>
            </a:lvl2pPr>
            <a:lvl3pPr>
              <a:lnSpc>
                <a:spcPct val="125000"/>
              </a:lnSpc>
              <a:defRPr sz="1600" b="1" i="0">
                <a:solidFill>
                  <a:srgbClr val="0090A1"/>
                </a:solidFill>
                <a:latin typeface="Arial" charset="0"/>
                <a:ea typeface="Arial" charset="0"/>
                <a:cs typeface="Arial" charset="0"/>
              </a:defRPr>
            </a:lvl3pPr>
            <a:lvl4pPr>
              <a:lnSpc>
                <a:spcPct val="125000"/>
              </a:lnSpc>
              <a:defRPr b="1" i="0">
                <a:solidFill>
                  <a:srgbClr val="0090A1"/>
                </a:solidFill>
                <a:latin typeface="Arial" charset="0"/>
                <a:ea typeface="Arial" charset="0"/>
                <a:cs typeface="Arial" charset="0"/>
              </a:defRPr>
            </a:lvl4pPr>
            <a:lvl5pPr>
              <a:lnSpc>
                <a:spcPct val="125000"/>
              </a:lnSpc>
              <a:defRPr b="1" i="0">
                <a:solidFill>
                  <a:srgbClr val="0090A1"/>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p:txBody>
      </p:sp>
      <p:pic>
        <p:nvPicPr>
          <p:cNvPr id="8" name="Picture 7">
            <a:extLst>
              <a:ext uri="{FF2B5EF4-FFF2-40B4-BE49-F238E27FC236}">
                <a16:creationId xmlns:a16="http://schemas.microsoft.com/office/drawing/2014/main" id="{37D25FB7-4E20-964E-8B0E-3485836CFB03}"/>
              </a:ext>
            </a:extLst>
          </p:cNvPr>
          <p:cNvPicPr>
            <a:picLocks noChangeAspect="1"/>
          </p:cNvPicPr>
          <p:nvPr userDrawn="1"/>
        </p:nvPicPr>
        <p:blipFill>
          <a:blip r:embed="rId3"/>
          <a:stretch>
            <a:fillRect/>
          </a:stretch>
        </p:blipFill>
        <p:spPr>
          <a:xfrm>
            <a:off x="838200" y="5327032"/>
            <a:ext cx="2356860" cy="1213783"/>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2FE91C-1456-804A-B338-7DE42DC3E06E}"/>
              </a:ext>
            </a:extLst>
          </p:cNvPr>
          <p:cNvSpPr/>
          <p:nvPr userDrawn="1"/>
        </p:nvSpPr>
        <p:spPr>
          <a:xfrm>
            <a:off x="1619574" y="937647"/>
            <a:ext cx="9066508" cy="489746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Placeholder 1"/>
          <p:cNvSpPr>
            <a:spLocks noGrp="1"/>
          </p:cNvSpPr>
          <p:nvPr>
            <p:ph type="title" hasCustomPrompt="1"/>
          </p:nvPr>
        </p:nvSpPr>
        <p:spPr>
          <a:xfrm>
            <a:off x="1865750" y="2530675"/>
            <a:ext cx="8574156" cy="1325563"/>
          </a:xfrm>
          <a:prstGeom prst="rect">
            <a:avLst/>
          </a:prstGeom>
        </p:spPr>
        <p:txBody>
          <a:bodyPr vert="horz" lIns="91440" tIns="45720" rIns="91440" bIns="45720" rtlCol="0" anchor="ctr">
            <a:normAutofit/>
          </a:bodyPr>
          <a:lstStyle>
            <a:lvl1pPr algn="ctr">
              <a:defRPr baseline="0"/>
            </a:lvl1pPr>
          </a:lstStyle>
          <a:p>
            <a:r>
              <a:rPr lang="en-US" dirty="0"/>
              <a:t>CLOSING TITLE</a:t>
            </a:r>
          </a:p>
        </p:txBody>
      </p:sp>
    </p:spTree>
    <p:extLst>
      <p:ext uri="{BB962C8B-B14F-4D97-AF65-F5344CB8AC3E}">
        <p14:creationId xmlns:p14="http://schemas.microsoft.com/office/powerpoint/2010/main" val="169065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880F90-00A4-664F-AF3B-77BA106760D4}"/>
              </a:ext>
            </a:extLst>
          </p:cNvPr>
          <p:cNvPicPr>
            <a:picLocks noChangeAspect="1"/>
          </p:cNvPicPr>
          <p:nvPr userDrawn="1"/>
        </p:nvPicPr>
        <p:blipFill>
          <a:blip r:embed="rId3"/>
          <a:stretch>
            <a:fillRect/>
          </a:stretch>
        </p:blipFill>
        <p:spPr>
          <a:xfrm>
            <a:off x="11268" y="0"/>
            <a:ext cx="12169464" cy="6858000"/>
          </a:xfrm>
          <a:prstGeom prst="rect">
            <a:avLst/>
          </a:prstGeom>
        </p:spPr>
      </p:pic>
      <p:sp>
        <p:nvSpPr>
          <p:cNvPr id="9" name="Title Placeholder 1"/>
          <p:cNvSpPr>
            <a:spLocks noGrp="1"/>
          </p:cNvSpPr>
          <p:nvPr>
            <p:ph type="title" hasCustomPrompt="1"/>
          </p:nvPr>
        </p:nvSpPr>
        <p:spPr>
          <a:xfrm>
            <a:off x="838200" y="527650"/>
            <a:ext cx="10515600" cy="1325563"/>
          </a:xfrm>
          <a:prstGeom prst="rect">
            <a:avLst/>
          </a:prstGeom>
        </p:spPr>
        <p:txBody>
          <a:bodyPr vert="horz" lIns="91440" tIns="45720" rIns="91440" bIns="45720" rtlCol="0" anchor="ctr">
            <a:normAutofit/>
          </a:bodyPr>
          <a:lstStyle>
            <a:lvl1pPr>
              <a:defRPr>
                <a:solidFill>
                  <a:srgbClr val="0090A1"/>
                </a:solidFill>
              </a:defRPr>
            </a:lvl1pPr>
          </a:lstStyle>
          <a:p>
            <a:r>
              <a:rPr lang="en-US" dirty="0"/>
              <a:t>CLICK TO EDIT TITLE</a:t>
            </a:r>
          </a:p>
        </p:txBody>
      </p:sp>
      <p:pic>
        <p:nvPicPr>
          <p:cNvPr id="5" name="Picture 4">
            <a:extLst>
              <a:ext uri="{FF2B5EF4-FFF2-40B4-BE49-F238E27FC236}">
                <a16:creationId xmlns:a16="http://schemas.microsoft.com/office/drawing/2014/main" id="{5DE77A02-6B74-6B4F-ADFF-0FE91295CD5F}"/>
              </a:ext>
            </a:extLst>
          </p:cNvPr>
          <p:cNvPicPr>
            <a:picLocks noChangeAspect="1"/>
          </p:cNvPicPr>
          <p:nvPr userDrawn="1"/>
        </p:nvPicPr>
        <p:blipFill>
          <a:blip r:embed="rId4"/>
          <a:stretch>
            <a:fillRect/>
          </a:stretch>
        </p:blipFill>
        <p:spPr>
          <a:xfrm>
            <a:off x="838200" y="5327032"/>
            <a:ext cx="2356860" cy="1213783"/>
          </a:xfrm>
          <a:prstGeom prst="rect">
            <a:avLst/>
          </a:prstGeom>
        </p:spPr>
      </p:pic>
    </p:spTree>
    <p:extLst>
      <p:ext uri="{BB962C8B-B14F-4D97-AF65-F5344CB8AC3E}">
        <p14:creationId xmlns:p14="http://schemas.microsoft.com/office/powerpoint/2010/main" val="1910166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Section 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25C107-E393-C648-BC11-932F0F6BDD1F}"/>
              </a:ext>
            </a:extLst>
          </p:cNvPr>
          <p:cNvPicPr>
            <a:picLocks noChangeAspect="1"/>
          </p:cNvPicPr>
          <p:nvPr userDrawn="1"/>
        </p:nvPicPr>
        <p:blipFill>
          <a:blip r:embed="rId3"/>
          <a:stretch>
            <a:fillRect/>
          </a:stretch>
        </p:blipFill>
        <p:spPr>
          <a:xfrm>
            <a:off x="11268" y="0"/>
            <a:ext cx="12169464" cy="6858000"/>
          </a:xfrm>
          <a:prstGeom prst="rect">
            <a:avLst/>
          </a:prstGeom>
        </p:spPr>
      </p:pic>
      <p:sp>
        <p:nvSpPr>
          <p:cNvPr id="9" name="Title Placeholder 1"/>
          <p:cNvSpPr>
            <a:spLocks noGrp="1"/>
          </p:cNvSpPr>
          <p:nvPr>
            <p:ph type="title" hasCustomPrompt="1"/>
          </p:nvPr>
        </p:nvSpPr>
        <p:spPr>
          <a:xfrm>
            <a:off x="838200" y="527650"/>
            <a:ext cx="10515600" cy="1325563"/>
          </a:xfrm>
          <a:prstGeom prst="rect">
            <a:avLst/>
          </a:prstGeom>
        </p:spPr>
        <p:txBody>
          <a:bodyPr vert="horz" lIns="91440" tIns="45720" rIns="91440" bIns="45720" rtlCol="0" anchor="ctr">
            <a:normAutofit/>
          </a:bodyPr>
          <a:lstStyle>
            <a:lvl1pPr>
              <a:defRPr>
                <a:solidFill>
                  <a:srgbClr val="0090A1"/>
                </a:solidFill>
              </a:defRPr>
            </a:lvl1pPr>
          </a:lstStyle>
          <a:p>
            <a:r>
              <a:rPr lang="en-US" dirty="0"/>
              <a:t>CLICK TO EDIT TITLE</a:t>
            </a:r>
          </a:p>
        </p:txBody>
      </p:sp>
      <p:pic>
        <p:nvPicPr>
          <p:cNvPr id="6" name="Picture 5">
            <a:extLst>
              <a:ext uri="{FF2B5EF4-FFF2-40B4-BE49-F238E27FC236}">
                <a16:creationId xmlns:a16="http://schemas.microsoft.com/office/drawing/2014/main" id="{4C65B4F8-B69A-F641-93F3-4D0CB9DE9502}"/>
              </a:ext>
            </a:extLst>
          </p:cNvPr>
          <p:cNvPicPr>
            <a:picLocks noChangeAspect="1"/>
          </p:cNvPicPr>
          <p:nvPr userDrawn="1"/>
        </p:nvPicPr>
        <p:blipFill>
          <a:blip r:embed="rId4"/>
          <a:stretch>
            <a:fillRect/>
          </a:stretch>
        </p:blipFill>
        <p:spPr>
          <a:xfrm>
            <a:off x="838200" y="5327032"/>
            <a:ext cx="2356860" cy="1213783"/>
          </a:xfrm>
          <a:prstGeom prst="rect">
            <a:avLst/>
          </a:prstGeom>
        </p:spPr>
      </p:pic>
    </p:spTree>
    <p:extLst>
      <p:ext uri="{BB962C8B-B14F-4D97-AF65-F5344CB8AC3E}">
        <p14:creationId xmlns:p14="http://schemas.microsoft.com/office/powerpoint/2010/main" val="2371243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49B91E-A885-F14B-AA5E-7615A089B4B8}"/>
              </a:ext>
            </a:extLst>
          </p:cNvPr>
          <p:cNvPicPr>
            <a:picLocks noChangeAspect="1"/>
          </p:cNvPicPr>
          <p:nvPr userDrawn="1"/>
        </p:nvPicPr>
        <p:blipFill>
          <a:blip r:embed="rId3"/>
          <a:srcRect/>
          <a:stretch/>
        </p:blipFill>
        <p:spPr>
          <a:xfrm>
            <a:off x="11268" y="0"/>
            <a:ext cx="12169463" cy="6858000"/>
          </a:xfrm>
          <a:prstGeom prst="rect">
            <a:avLst/>
          </a:prstGeom>
        </p:spPr>
      </p:pic>
      <p:sp>
        <p:nvSpPr>
          <p:cNvPr id="9" name="Title Placeholder 1"/>
          <p:cNvSpPr>
            <a:spLocks noGrp="1"/>
          </p:cNvSpPr>
          <p:nvPr>
            <p:ph type="title" hasCustomPrompt="1"/>
          </p:nvPr>
        </p:nvSpPr>
        <p:spPr>
          <a:xfrm>
            <a:off x="838200" y="527650"/>
            <a:ext cx="10515600" cy="1325563"/>
          </a:xfrm>
          <a:prstGeom prst="rect">
            <a:avLst/>
          </a:prstGeom>
        </p:spPr>
        <p:txBody>
          <a:bodyPr vert="horz" lIns="91440" tIns="45720" rIns="91440" bIns="45720" rtlCol="0" anchor="ctr">
            <a:normAutofit/>
          </a:bodyPr>
          <a:lstStyle>
            <a:lvl1pPr>
              <a:defRPr>
                <a:solidFill>
                  <a:srgbClr val="0090A1"/>
                </a:solidFill>
              </a:defRPr>
            </a:lvl1pPr>
          </a:lstStyle>
          <a:p>
            <a:r>
              <a:rPr lang="en-US" dirty="0"/>
              <a:t>CLICK TO EDIT TITLE</a:t>
            </a:r>
          </a:p>
        </p:txBody>
      </p:sp>
      <p:pic>
        <p:nvPicPr>
          <p:cNvPr id="5" name="Picture 4">
            <a:extLst>
              <a:ext uri="{FF2B5EF4-FFF2-40B4-BE49-F238E27FC236}">
                <a16:creationId xmlns:a16="http://schemas.microsoft.com/office/drawing/2014/main" id="{5DE77A02-6B74-6B4F-ADFF-0FE91295CD5F}"/>
              </a:ext>
            </a:extLst>
          </p:cNvPr>
          <p:cNvPicPr>
            <a:picLocks noChangeAspect="1"/>
          </p:cNvPicPr>
          <p:nvPr userDrawn="1"/>
        </p:nvPicPr>
        <p:blipFill>
          <a:blip r:embed="rId4"/>
          <a:stretch>
            <a:fillRect/>
          </a:stretch>
        </p:blipFill>
        <p:spPr>
          <a:xfrm>
            <a:off x="838200" y="5327032"/>
            <a:ext cx="2356860" cy="1213783"/>
          </a:xfrm>
          <a:prstGeom prst="rect">
            <a:avLst/>
          </a:prstGeom>
        </p:spPr>
      </p:pic>
    </p:spTree>
    <p:extLst>
      <p:ext uri="{BB962C8B-B14F-4D97-AF65-F5344CB8AC3E}">
        <p14:creationId xmlns:p14="http://schemas.microsoft.com/office/powerpoint/2010/main" val="1586736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ith Conten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FE401B-15DC-F54A-82EC-3B15761AA5B0}"/>
              </a:ext>
            </a:extLst>
          </p:cNvPr>
          <p:cNvSpPr/>
          <p:nvPr userDrawn="1"/>
        </p:nvSpPr>
        <p:spPr>
          <a:xfrm>
            <a:off x="1619574" y="937647"/>
            <a:ext cx="9066508" cy="489746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Placeholder 1"/>
          <p:cNvSpPr>
            <a:spLocks noGrp="1"/>
          </p:cNvSpPr>
          <p:nvPr>
            <p:ph type="title" hasCustomPrompt="1"/>
          </p:nvPr>
        </p:nvSpPr>
        <p:spPr>
          <a:xfrm>
            <a:off x="1785257" y="1192437"/>
            <a:ext cx="8621486" cy="752478"/>
          </a:xfrm>
          <a:prstGeom prst="rect">
            <a:avLst/>
          </a:prstGeom>
        </p:spPr>
        <p:txBody>
          <a:bodyPr vert="horz" lIns="91440" tIns="45720" rIns="91440" bIns="45720" rtlCol="0" anchor="ctr">
            <a:normAutofit/>
          </a:bodyPr>
          <a:lstStyle>
            <a:lvl1pPr algn="ctr">
              <a:defRPr sz="4500" baseline="0"/>
            </a:lvl1pPr>
          </a:lstStyle>
          <a:p>
            <a:r>
              <a:rPr lang="en-US" dirty="0"/>
              <a:t>CLICK TO EDIT TITLE</a:t>
            </a:r>
          </a:p>
        </p:txBody>
      </p:sp>
      <p:sp>
        <p:nvSpPr>
          <p:cNvPr id="3" name="Content Placeholder 2"/>
          <p:cNvSpPr>
            <a:spLocks noGrp="1"/>
          </p:cNvSpPr>
          <p:nvPr>
            <p:ph sz="quarter" idx="10"/>
          </p:nvPr>
        </p:nvSpPr>
        <p:spPr>
          <a:xfrm>
            <a:off x="1785257" y="1944915"/>
            <a:ext cx="8621486" cy="3657599"/>
          </a:xfrm>
          <a:prstGeom prst="rect">
            <a:avLst/>
          </a:prstGeom>
        </p:spPr>
        <p:txBody>
          <a:bodyPr/>
          <a:lstStyle>
            <a:lvl1pPr marL="0" indent="0" algn="ctr">
              <a:lnSpc>
                <a:spcPct val="125000"/>
              </a:lnSpc>
              <a:buNone/>
              <a:defRPr sz="2000" b="1" i="0">
                <a:solidFill>
                  <a:srgbClr val="02464F"/>
                </a:solidFill>
                <a:latin typeface="Arial" charset="0"/>
                <a:ea typeface="Arial" charset="0"/>
                <a:cs typeface="Arial" charset="0"/>
              </a:defRPr>
            </a:lvl1pPr>
            <a:lvl2pPr marL="457200" indent="0" algn="ctr">
              <a:buNone/>
              <a:defRPr sz="2000" b="1" i="0">
                <a:solidFill>
                  <a:srgbClr val="02464F"/>
                </a:solidFill>
                <a:latin typeface="Arial" charset="0"/>
                <a:ea typeface="Arial" charset="0"/>
                <a:cs typeface="Arial" charset="0"/>
              </a:defRPr>
            </a:lvl2pPr>
            <a:lvl3pPr marL="914400" indent="0" algn="ctr">
              <a:buNone/>
              <a:defRPr sz="2000" b="1" i="0">
                <a:solidFill>
                  <a:srgbClr val="02464F"/>
                </a:solidFill>
                <a:latin typeface="Arial" charset="0"/>
                <a:ea typeface="Arial" charset="0"/>
                <a:cs typeface="Arial" charset="0"/>
              </a:defRPr>
            </a:lvl3pPr>
            <a:lvl4pPr marL="1371600" indent="0" algn="ctr">
              <a:buNone/>
              <a:defRPr sz="2000" b="1" i="0">
                <a:solidFill>
                  <a:srgbClr val="02464F"/>
                </a:solidFill>
                <a:latin typeface="Arial" charset="0"/>
                <a:ea typeface="Arial" charset="0"/>
                <a:cs typeface="Arial" charset="0"/>
              </a:defRPr>
            </a:lvl4pPr>
            <a:lvl5pPr marL="1828800" indent="0" algn="ctr">
              <a:buNone/>
              <a:defRPr sz="2000" b="1" i="0">
                <a:solidFill>
                  <a:srgbClr val="02464F"/>
                </a:solidFill>
                <a:latin typeface="Arial" charset="0"/>
                <a:ea typeface="Arial" charset="0"/>
                <a:cs typeface="Arial" charset="0"/>
              </a:defRPr>
            </a:lvl5pPr>
          </a:lstStyle>
          <a:p>
            <a:pPr lvl="0"/>
            <a:r>
              <a:rPr lang="en-US" dirty="0"/>
              <a:t>Click to edit Master text styles</a:t>
            </a:r>
          </a:p>
        </p:txBody>
      </p:sp>
    </p:spTree>
    <p:extLst>
      <p:ext uri="{BB962C8B-B14F-4D97-AF65-F5344CB8AC3E}">
        <p14:creationId xmlns:p14="http://schemas.microsoft.com/office/powerpoint/2010/main" val="500340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Foot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68756F-EE81-544B-A873-9EBE349AD17A}"/>
              </a:ext>
            </a:extLst>
          </p:cNvPr>
          <p:cNvPicPr>
            <a:picLocks noChangeAspect="1"/>
          </p:cNvPicPr>
          <p:nvPr userDrawn="1"/>
        </p:nvPicPr>
        <p:blipFill>
          <a:blip r:embed="rId2">
            <a:alphaModFix amt="25000"/>
          </a:blip>
          <a:srcRect/>
          <a:stretch/>
        </p:blipFill>
        <p:spPr>
          <a:xfrm rot="21056017" flipH="1">
            <a:off x="8886180" y="128811"/>
            <a:ext cx="4779379" cy="8150880"/>
          </a:xfrm>
          <a:prstGeom prst="rect">
            <a:avLst/>
          </a:prstGeom>
        </p:spPr>
      </p:pic>
      <p:sp>
        <p:nvSpPr>
          <p:cNvPr id="4" name="Title Placeholder 1"/>
          <p:cNvSpPr>
            <a:spLocks noGrp="1"/>
          </p:cNvSpPr>
          <p:nvPr>
            <p:ph type="title" hasCustomPrompt="1"/>
          </p:nvPr>
        </p:nvSpPr>
        <p:spPr>
          <a:xfrm>
            <a:off x="650504" y="914401"/>
            <a:ext cx="10515600" cy="493350"/>
          </a:xfrm>
          <a:prstGeom prst="rect">
            <a:avLst/>
          </a:prstGeom>
        </p:spPr>
        <p:txBody>
          <a:bodyPr vert="horz" lIns="91440" tIns="45720" rIns="91440" bIns="45720" rtlCol="0" anchor="ctr">
            <a:normAutofit/>
          </a:bodyPr>
          <a:lstStyle>
            <a:lvl1pPr>
              <a:defRPr sz="3000" b="1" i="0">
                <a:solidFill>
                  <a:srgbClr val="0090A1"/>
                </a:solidFill>
                <a:latin typeface="Arial" charset="0"/>
                <a:ea typeface="Arial" charset="0"/>
                <a:cs typeface="Arial" charset="0"/>
              </a:defRPr>
            </a:lvl1pPr>
          </a:lstStyle>
          <a:p>
            <a:r>
              <a:rPr lang="en-US" dirty="0"/>
              <a:t>CLICK TO EDIT TITLE</a:t>
            </a:r>
          </a:p>
        </p:txBody>
      </p:sp>
      <p:sp>
        <p:nvSpPr>
          <p:cNvPr id="3" name="Content Placeholder 2"/>
          <p:cNvSpPr>
            <a:spLocks noGrp="1"/>
          </p:cNvSpPr>
          <p:nvPr>
            <p:ph sz="quarter" idx="10"/>
          </p:nvPr>
        </p:nvSpPr>
        <p:spPr>
          <a:xfrm>
            <a:off x="650504" y="1741941"/>
            <a:ext cx="10515599" cy="3134858"/>
          </a:xfrm>
          <a:prstGeom prst="rect">
            <a:avLst/>
          </a:prstGeom>
        </p:spPr>
        <p:txBody>
          <a:bodyPr/>
          <a:lstStyle>
            <a:lvl1pPr>
              <a:lnSpc>
                <a:spcPct val="125000"/>
              </a:lnSpc>
              <a:defRPr sz="2000" b="1" i="0">
                <a:solidFill>
                  <a:srgbClr val="0090A1"/>
                </a:solidFill>
                <a:latin typeface="Arial" charset="0"/>
                <a:ea typeface="Arial" charset="0"/>
                <a:cs typeface="Arial" charset="0"/>
              </a:defRPr>
            </a:lvl1pPr>
            <a:lvl2pPr>
              <a:lnSpc>
                <a:spcPct val="125000"/>
              </a:lnSpc>
              <a:defRPr sz="1800" b="1" i="0">
                <a:solidFill>
                  <a:srgbClr val="0090A1"/>
                </a:solidFill>
                <a:latin typeface="Arial" charset="0"/>
                <a:ea typeface="Arial" charset="0"/>
                <a:cs typeface="Arial" charset="0"/>
              </a:defRPr>
            </a:lvl2pPr>
            <a:lvl3pPr>
              <a:lnSpc>
                <a:spcPct val="125000"/>
              </a:lnSpc>
              <a:defRPr sz="1600" b="1" i="0">
                <a:solidFill>
                  <a:srgbClr val="0090A1"/>
                </a:solidFill>
                <a:latin typeface="Arial" charset="0"/>
                <a:ea typeface="Arial" charset="0"/>
                <a:cs typeface="Arial" charset="0"/>
              </a:defRPr>
            </a:lvl3pPr>
            <a:lvl4pPr>
              <a:lnSpc>
                <a:spcPct val="125000"/>
              </a:lnSpc>
              <a:defRPr b="1" i="0">
                <a:solidFill>
                  <a:srgbClr val="0090A1"/>
                </a:solidFill>
                <a:latin typeface="Arial" charset="0"/>
                <a:ea typeface="Arial" charset="0"/>
                <a:cs typeface="Arial" charset="0"/>
              </a:defRPr>
            </a:lvl4pPr>
            <a:lvl5pPr>
              <a:lnSpc>
                <a:spcPct val="125000"/>
              </a:lnSpc>
              <a:defRPr b="1" i="0">
                <a:solidFill>
                  <a:srgbClr val="0090A1"/>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p:txBody>
      </p:sp>
      <p:sp>
        <p:nvSpPr>
          <p:cNvPr id="7" name="Content Placeholder 2"/>
          <p:cNvSpPr>
            <a:spLocks noGrp="1"/>
          </p:cNvSpPr>
          <p:nvPr>
            <p:ph sz="quarter" idx="11" hasCustomPrompt="1"/>
          </p:nvPr>
        </p:nvSpPr>
        <p:spPr>
          <a:xfrm>
            <a:off x="650504" y="6147900"/>
            <a:ext cx="10515599" cy="425302"/>
          </a:xfrm>
          <a:prstGeom prst="rect">
            <a:avLst/>
          </a:prstGeom>
        </p:spPr>
        <p:txBody>
          <a:bodyPr/>
          <a:lstStyle>
            <a:lvl1pPr marL="0" indent="0">
              <a:lnSpc>
                <a:spcPct val="125000"/>
              </a:lnSpc>
              <a:buNone/>
              <a:defRPr sz="1600" b="1" i="0" baseline="0">
                <a:solidFill>
                  <a:srgbClr val="02464F"/>
                </a:solidFill>
                <a:latin typeface="Arial" charset="0"/>
                <a:ea typeface="Arial" charset="0"/>
                <a:cs typeface="Arial" charset="0"/>
              </a:defRPr>
            </a:lvl1pPr>
            <a:lvl2pPr>
              <a:lnSpc>
                <a:spcPct val="125000"/>
              </a:lnSpc>
              <a:defRPr sz="1800" b="1" i="0">
                <a:solidFill>
                  <a:srgbClr val="0090A1"/>
                </a:solidFill>
                <a:latin typeface="Arial" charset="0"/>
                <a:ea typeface="Arial" charset="0"/>
                <a:cs typeface="Arial" charset="0"/>
              </a:defRPr>
            </a:lvl2pPr>
            <a:lvl3pPr>
              <a:lnSpc>
                <a:spcPct val="125000"/>
              </a:lnSpc>
              <a:defRPr sz="1600" b="1" i="0">
                <a:solidFill>
                  <a:srgbClr val="0090A1"/>
                </a:solidFill>
                <a:latin typeface="Arial" charset="0"/>
                <a:ea typeface="Arial" charset="0"/>
                <a:cs typeface="Arial" charset="0"/>
              </a:defRPr>
            </a:lvl3pPr>
            <a:lvl4pPr>
              <a:lnSpc>
                <a:spcPct val="125000"/>
              </a:lnSpc>
              <a:defRPr b="1" i="0">
                <a:solidFill>
                  <a:srgbClr val="0090A1"/>
                </a:solidFill>
                <a:latin typeface="Arial" charset="0"/>
                <a:ea typeface="Arial" charset="0"/>
                <a:cs typeface="Arial" charset="0"/>
              </a:defRPr>
            </a:lvl4pPr>
            <a:lvl5pPr>
              <a:lnSpc>
                <a:spcPct val="125000"/>
              </a:lnSpc>
              <a:defRPr b="1" i="0">
                <a:solidFill>
                  <a:srgbClr val="0090A1"/>
                </a:solidFill>
                <a:latin typeface="Arial" charset="0"/>
                <a:ea typeface="Arial" charset="0"/>
                <a:cs typeface="Arial" charset="0"/>
              </a:defRPr>
            </a:lvl5pPr>
          </a:lstStyle>
          <a:p>
            <a:pPr lvl="0"/>
            <a:r>
              <a:rPr lang="en-US" dirty="0"/>
              <a:t>PRESENTATION TITLE | SECTION TITLE</a:t>
            </a:r>
          </a:p>
        </p:txBody>
      </p:sp>
    </p:spTree>
    <p:extLst>
      <p:ext uri="{BB962C8B-B14F-4D97-AF65-F5344CB8AC3E}">
        <p14:creationId xmlns:p14="http://schemas.microsoft.com/office/powerpoint/2010/main" val="1597170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With Foot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68756F-EE81-544B-A873-9EBE349AD17A}"/>
              </a:ext>
            </a:extLst>
          </p:cNvPr>
          <p:cNvPicPr>
            <a:picLocks noChangeAspect="1"/>
          </p:cNvPicPr>
          <p:nvPr userDrawn="1"/>
        </p:nvPicPr>
        <p:blipFill>
          <a:blip r:embed="rId2">
            <a:alphaModFix amt="25000"/>
          </a:blip>
          <a:srcRect/>
          <a:stretch/>
        </p:blipFill>
        <p:spPr>
          <a:xfrm rot="21056017" flipH="1">
            <a:off x="8887916" y="128811"/>
            <a:ext cx="4775906" cy="8150880"/>
          </a:xfrm>
          <a:prstGeom prst="rect">
            <a:avLst/>
          </a:prstGeom>
        </p:spPr>
      </p:pic>
      <p:sp>
        <p:nvSpPr>
          <p:cNvPr id="4" name="Title Placeholder 1"/>
          <p:cNvSpPr>
            <a:spLocks noGrp="1"/>
          </p:cNvSpPr>
          <p:nvPr>
            <p:ph type="title" hasCustomPrompt="1"/>
          </p:nvPr>
        </p:nvSpPr>
        <p:spPr>
          <a:xfrm>
            <a:off x="650504" y="914401"/>
            <a:ext cx="10515600" cy="493350"/>
          </a:xfrm>
          <a:prstGeom prst="rect">
            <a:avLst/>
          </a:prstGeom>
        </p:spPr>
        <p:txBody>
          <a:bodyPr vert="horz" lIns="91440" tIns="45720" rIns="91440" bIns="45720" rtlCol="0" anchor="ctr">
            <a:normAutofit/>
          </a:bodyPr>
          <a:lstStyle>
            <a:lvl1pPr>
              <a:defRPr sz="3000" b="1" i="0">
                <a:solidFill>
                  <a:srgbClr val="0090A1"/>
                </a:solidFill>
                <a:latin typeface="Arial" charset="0"/>
                <a:ea typeface="Arial" charset="0"/>
                <a:cs typeface="Arial" charset="0"/>
              </a:defRPr>
            </a:lvl1pPr>
          </a:lstStyle>
          <a:p>
            <a:r>
              <a:rPr lang="en-US" dirty="0"/>
              <a:t>CLICK TO EDIT TITLE</a:t>
            </a:r>
          </a:p>
        </p:txBody>
      </p:sp>
      <p:sp>
        <p:nvSpPr>
          <p:cNvPr id="3" name="Content Placeholder 2"/>
          <p:cNvSpPr>
            <a:spLocks noGrp="1"/>
          </p:cNvSpPr>
          <p:nvPr>
            <p:ph sz="quarter" idx="10"/>
          </p:nvPr>
        </p:nvSpPr>
        <p:spPr>
          <a:xfrm>
            <a:off x="650504" y="1741941"/>
            <a:ext cx="10515599" cy="3134858"/>
          </a:xfrm>
          <a:prstGeom prst="rect">
            <a:avLst/>
          </a:prstGeom>
        </p:spPr>
        <p:txBody>
          <a:bodyPr/>
          <a:lstStyle>
            <a:lvl1pPr>
              <a:lnSpc>
                <a:spcPct val="125000"/>
              </a:lnSpc>
              <a:defRPr sz="2000" b="1" i="0">
                <a:solidFill>
                  <a:srgbClr val="0090A1"/>
                </a:solidFill>
                <a:latin typeface="Arial" charset="0"/>
                <a:ea typeface="Arial" charset="0"/>
                <a:cs typeface="Arial" charset="0"/>
              </a:defRPr>
            </a:lvl1pPr>
            <a:lvl2pPr>
              <a:lnSpc>
                <a:spcPct val="125000"/>
              </a:lnSpc>
              <a:defRPr sz="1800" b="1" i="0">
                <a:solidFill>
                  <a:srgbClr val="0090A1"/>
                </a:solidFill>
                <a:latin typeface="Arial" charset="0"/>
                <a:ea typeface="Arial" charset="0"/>
                <a:cs typeface="Arial" charset="0"/>
              </a:defRPr>
            </a:lvl2pPr>
            <a:lvl3pPr>
              <a:lnSpc>
                <a:spcPct val="125000"/>
              </a:lnSpc>
              <a:defRPr sz="1600" b="1" i="0">
                <a:solidFill>
                  <a:srgbClr val="0090A1"/>
                </a:solidFill>
                <a:latin typeface="Arial" charset="0"/>
                <a:ea typeface="Arial" charset="0"/>
                <a:cs typeface="Arial" charset="0"/>
              </a:defRPr>
            </a:lvl3pPr>
            <a:lvl4pPr>
              <a:lnSpc>
                <a:spcPct val="125000"/>
              </a:lnSpc>
              <a:defRPr b="1" i="0">
                <a:solidFill>
                  <a:srgbClr val="0090A1"/>
                </a:solidFill>
                <a:latin typeface="Arial" charset="0"/>
                <a:ea typeface="Arial" charset="0"/>
                <a:cs typeface="Arial" charset="0"/>
              </a:defRPr>
            </a:lvl4pPr>
            <a:lvl5pPr>
              <a:lnSpc>
                <a:spcPct val="125000"/>
              </a:lnSpc>
              <a:defRPr b="1" i="0">
                <a:solidFill>
                  <a:srgbClr val="0090A1"/>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p:txBody>
      </p:sp>
      <p:sp>
        <p:nvSpPr>
          <p:cNvPr id="7" name="Content Placeholder 2"/>
          <p:cNvSpPr>
            <a:spLocks noGrp="1"/>
          </p:cNvSpPr>
          <p:nvPr>
            <p:ph sz="quarter" idx="11" hasCustomPrompt="1"/>
          </p:nvPr>
        </p:nvSpPr>
        <p:spPr>
          <a:xfrm>
            <a:off x="650504" y="6147900"/>
            <a:ext cx="10515599" cy="425302"/>
          </a:xfrm>
          <a:prstGeom prst="rect">
            <a:avLst/>
          </a:prstGeom>
        </p:spPr>
        <p:txBody>
          <a:bodyPr/>
          <a:lstStyle>
            <a:lvl1pPr marL="0" indent="0">
              <a:lnSpc>
                <a:spcPct val="125000"/>
              </a:lnSpc>
              <a:buNone/>
              <a:defRPr sz="1600" b="1" i="0" baseline="0">
                <a:solidFill>
                  <a:srgbClr val="02464F"/>
                </a:solidFill>
                <a:latin typeface="Arial" charset="0"/>
                <a:ea typeface="Arial" charset="0"/>
                <a:cs typeface="Arial" charset="0"/>
              </a:defRPr>
            </a:lvl1pPr>
            <a:lvl2pPr>
              <a:lnSpc>
                <a:spcPct val="125000"/>
              </a:lnSpc>
              <a:defRPr sz="1800" b="1" i="0">
                <a:solidFill>
                  <a:srgbClr val="0090A1"/>
                </a:solidFill>
                <a:latin typeface="Arial" charset="0"/>
                <a:ea typeface="Arial" charset="0"/>
                <a:cs typeface="Arial" charset="0"/>
              </a:defRPr>
            </a:lvl2pPr>
            <a:lvl3pPr>
              <a:lnSpc>
                <a:spcPct val="125000"/>
              </a:lnSpc>
              <a:defRPr sz="1600" b="1" i="0">
                <a:solidFill>
                  <a:srgbClr val="0090A1"/>
                </a:solidFill>
                <a:latin typeface="Arial" charset="0"/>
                <a:ea typeface="Arial" charset="0"/>
                <a:cs typeface="Arial" charset="0"/>
              </a:defRPr>
            </a:lvl3pPr>
            <a:lvl4pPr>
              <a:lnSpc>
                <a:spcPct val="125000"/>
              </a:lnSpc>
              <a:defRPr b="1" i="0">
                <a:solidFill>
                  <a:srgbClr val="0090A1"/>
                </a:solidFill>
                <a:latin typeface="Arial" charset="0"/>
                <a:ea typeface="Arial" charset="0"/>
                <a:cs typeface="Arial" charset="0"/>
              </a:defRPr>
            </a:lvl4pPr>
            <a:lvl5pPr>
              <a:lnSpc>
                <a:spcPct val="125000"/>
              </a:lnSpc>
              <a:defRPr b="1" i="0">
                <a:solidFill>
                  <a:srgbClr val="0090A1"/>
                </a:solidFill>
                <a:latin typeface="Arial" charset="0"/>
                <a:ea typeface="Arial" charset="0"/>
                <a:cs typeface="Arial" charset="0"/>
              </a:defRPr>
            </a:lvl5pPr>
          </a:lstStyle>
          <a:p>
            <a:pPr lvl="0"/>
            <a:r>
              <a:rPr lang="en-US" dirty="0"/>
              <a:t>PRESENTATION TITLE | SECTION TITLE</a:t>
            </a:r>
          </a:p>
        </p:txBody>
      </p:sp>
    </p:spTree>
    <p:extLst>
      <p:ext uri="{BB962C8B-B14F-4D97-AF65-F5344CB8AC3E}">
        <p14:creationId xmlns:p14="http://schemas.microsoft.com/office/powerpoint/2010/main" val="414098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 With Foot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68756F-EE81-544B-A873-9EBE349AD17A}"/>
              </a:ext>
            </a:extLst>
          </p:cNvPr>
          <p:cNvPicPr>
            <a:picLocks noChangeAspect="1"/>
          </p:cNvPicPr>
          <p:nvPr userDrawn="1"/>
        </p:nvPicPr>
        <p:blipFill>
          <a:blip r:embed="rId2">
            <a:alphaModFix amt="25000"/>
          </a:blip>
          <a:srcRect/>
          <a:stretch/>
        </p:blipFill>
        <p:spPr>
          <a:xfrm rot="21056017" flipH="1">
            <a:off x="8887916" y="128811"/>
            <a:ext cx="4775906" cy="8150879"/>
          </a:xfrm>
          <a:prstGeom prst="rect">
            <a:avLst/>
          </a:prstGeom>
        </p:spPr>
      </p:pic>
      <p:sp>
        <p:nvSpPr>
          <p:cNvPr id="4" name="Title Placeholder 1"/>
          <p:cNvSpPr>
            <a:spLocks noGrp="1"/>
          </p:cNvSpPr>
          <p:nvPr>
            <p:ph type="title" hasCustomPrompt="1"/>
          </p:nvPr>
        </p:nvSpPr>
        <p:spPr>
          <a:xfrm>
            <a:off x="650504" y="914401"/>
            <a:ext cx="10515600" cy="493350"/>
          </a:xfrm>
          <a:prstGeom prst="rect">
            <a:avLst/>
          </a:prstGeom>
        </p:spPr>
        <p:txBody>
          <a:bodyPr vert="horz" lIns="91440" tIns="45720" rIns="91440" bIns="45720" rtlCol="0" anchor="ctr">
            <a:normAutofit/>
          </a:bodyPr>
          <a:lstStyle>
            <a:lvl1pPr>
              <a:defRPr sz="3000" b="1" i="0">
                <a:solidFill>
                  <a:srgbClr val="0090A1"/>
                </a:solidFill>
                <a:latin typeface="Arial" charset="0"/>
                <a:ea typeface="Arial" charset="0"/>
                <a:cs typeface="Arial" charset="0"/>
              </a:defRPr>
            </a:lvl1pPr>
          </a:lstStyle>
          <a:p>
            <a:r>
              <a:rPr lang="en-US" dirty="0"/>
              <a:t>CLICK TO EDIT TITLE</a:t>
            </a:r>
          </a:p>
        </p:txBody>
      </p:sp>
      <p:sp>
        <p:nvSpPr>
          <p:cNvPr id="3" name="Content Placeholder 2"/>
          <p:cNvSpPr>
            <a:spLocks noGrp="1"/>
          </p:cNvSpPr>
          <p:nvPr>
            <p:ph sz="quarter" idx="10"/>
          </p:nvPr>
        </p:nvSpPr>
        <p:spPr>
          <a:xfrm>
            <a:off x="650504" y="1741941"/>
            <a:ext cx="10515599" cy="3134858"/>
          </a:xfrm>
          <a:prstGeom prst="rect">
            <a:avLst/>
          </a:prstGeom>
        </p:spPr>
        <p:txBody>
          <a:bodyPr/>
          <a:lstStyle>
            <a:lvl1pPr>
              <a:lnSpc>
                <a:spcPct val="125000"/>
              </a:lnSpc>
              <a:defRPr sz="2000" b="1" i="0">
                <a:solidFill>
                  <a:srgbClr val="0090A1"/>
                </a:solidFill>
                <a:latin typeface="Arial" charset="0"/>
                <a:ea typeface="Arial" charset="0"/>
                <a:cs typeface="Arial" charset="0"/>
              </a:defRPr>
            </a:lvl1pPr>
            <a:lvl2pPr>
              <a:lnSpc>
                <a:spcPct val="125000"/>
              </a:lnSpc>
              <a:defRPr sz="1800" b="1" i="0">
                <a:solidFill>
                  <a:srgbClr val="0090A1"/>
                </a:solidFill>
                <a:latin typeface="Arial" charset="0"/>
                <a:ea typeface="Arial" charset="0"/>
                <a:cs typeface="Arial" charset="0"/>
              </a:defRPr>
            </a:lvl2pPr>
            <a:lvl3pPr>
              <a:lnSpc>
                <a:spcPct val="125000"/>
              </a:lnSpc>
              <a:defRPr sz="1600" b="1" i="0">
                <a:solidFill>
                  <a:srgbClr val="0090A1"/>
                </a:solidFill>
                <a:latin typeface="Arial" charset="0"/>
                <a:ea typeface="Arial" charset="0"/>
                <a:cs typeface="Arial" charset="0"/>
              </a:defRPr>
            </a:lvl3pPr>
            <a:lvl4pPr>
              <a:lnSpc>
                <a:spcPct val="125000"/>
              </a:lnSpc>
              <a:defRPr b="1" i="0">
                <a:solidFill>
                  <a:srgbClr val="0090A1"/>
                </a:solidFill>
                <a:latin typeface="Arial" charset="0"/>
                <a:ea typeface="Arial" charset="0"/>
                <a:cs typeface="Arial" charset="0"/>
              </a:defRPr>
            </a:lvl4pPr>
            <a:lvl5pPr>
              <a:lnSpc>
                <a:spcPct val="125000"/>
              </a:lnSpc>
              <a:defRPr b="1" i="0">
                <a:solidFill>
                  <a:srgbClr val="0090A1"/>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p:txBody>
      </p:sp>
      <p:sp>
        <p:nvSpPr>
          <p:cNvPr id="7" name="Content Placeholder 2"/>
          <p:cNvSpPr>
            <a:spLocks noGrp="1"/>
          </p:cNvSpPr>
          <p:nvPr>
            <p:ph sz="quarter" idx="11" hasCustomPrompt="1"/>
          </p:nvPr>
        </p:nvSpPr>
        <p:spPr>
          <a:xfrm>
            <a:off x="650504" y="6147900"/>
            <a:ext cx="10515599" cy="425302"/>
          </a:xfrm>
          <a:prstGeom prst="rect">
            <a:avLst/>
          </a:prstGeom>
        </p:spPr>
        <p:txBody>
          <a:bodyPr/>
          <a:lstStyle>
            <a:lvl1pPr marL="0" indent="0">
              <a:lnSpc>
                <a:spcPct val="125000"/>
              </a:lnSpc>
              <a:buNone/>
              <a:defRPr sz="1600" b="1" i="0" baseline="0">
                <a:solidFill>
                  <a:srgbClr val="02464F"/>
                </a:solidFill>
                <a:latin typeface="Arial" charset="0"/>
                <a:ea typeface="Arial" charset="0"/>
                <a:cs typeface="Arial" charset="0"/>
              </a:defRPr>
            </a:lvl1pPr>
            <a:lvl2pPr>
              <a:lnSpc>
                <a:spcPct val="125000"/>
              </a:lnSpc>
              <a:defRPr sz="1800" b="1" i="0">
                <a:solidFill>
                  <a:srgbClr val="0090A1"/>
                </a:solidFill>
                <a:latin typeface="Arial" charset="0"/>
                <a:ea typeface="Arial" charset="0"/>
                <a:cs typeface="Arial" charset="0"/>
              </a:defRPr>
            </a:lvl2pPr>
            <a:lvl3pPr>
              <a:lnSpc>
                <a:spcPct val="125000"/>
              </a:lnSpc>
              <a:defRPr sz="1600" b="1" i="0">
                <a:solidFill>
                  <a:srgbClr val="0090A1"/>
                </a:solidFill>
                <a:latin typeface="Arial" charset="0"/>
                <a:ea typeface="Arial" charset="0"/>
                <a:cs typeface="Arial" charset="0"/>
              </a:defRPr>
            </a:lvl3pPr>
            <a:lvl4pPr>
              <a:lnSpc>
                <a:spcPct val="125000"/>
              </a:lnSpc>
              <a:defRPr b="1" i="0">
                <a:solidFill>
                  <a:srgbClr val="0090A1"/>
                </a:solidFill>
                <a:latin typeface="Arial" charset="0"/>
                <a:ea typeface="Arial" charset="0"/>
                <a:cs typeface="Arial" charset="0"/>
              </a:defRPr>
            </a:lvl4pPr>
            <a:lvl5pPr>
              <a:lnSpc>
                <a:spcPct val="125000"/>
              </a:lnSpc>
              <a:defRPr b="1" i="0">
                <a:solidFill>
                  <a:srgbClr val="0090A1"/>
                </a:solidFill>
                <a:latin typeface="Arial" charset="0"/>
                <a:ea typeface="Arial" charset="0"/>
                <a:cs typeface="Arial" charset="0"/>
              </a:defRPr>
            </a:lvl5pPr>
          </a:lstStyle>
          <a:p>
            <a:pPr lvl="0"/>
            <a:r>
              <a:rPr lang="en-US" dirty="0"/>
              <a:t>PRESENTATION TITLE | SECTION TITLE</a:t>
            </a:r>
          </a:p>
        </p:txBody>
      </p:sp>
    </p:spTree>
    <p:extLst>
      <p:ext uri="{BB962C8B-B14F-4D97-AF65-F5344CB8AC3E}">
        <p14:creationId xmlns:p14="http://schemas.microsoft.com/office/powerpoint/2010/main" val="233603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ontent No Footer">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B6F081-1296-0D4E-80BC-2D4093C8F032}"/>
              </a:ext>
            </a:extLst>
          </p:cNvPr>
          <p:cNvPicPr>
            <a:picLocks noChangeAspect="1"/>
          </p:cNvPicPr>
          <p:nvPr userDrawn="1"/>
        </p:nvPicPr>
        <p:blipFill>
          <a:blip r:embed="rId2"/>
          <a:stretch>
            <a:fillRect/>
          </a:stretch>
        </p:blipFill>
        <p:spPr>
          <a:xfrm rot="366961">
            <a:off x="-2014179" y="-589982"/>
            <a:ext cx="6300821" cy="8306897"/>
          </a:xfrm>
          <a:prstGeom prst="rect">
            <a:avLst/>
          </a:prstGeom>
        </p:spPr>
      </p:pic>
      <p:sp>
        <p:nvSpPr>
          <p:cNvPr id="4" name="Title Placeholder 1"/>
          <p:cNvSpPr>
            <a:spLocks noGrp="1"/>
          </p:cNvSpPr>
          <p:nvPr>
            <p:ph type="title" hasCustomPrompt="1"/>
          </p:nvPr>
        </p:nvSpPr>
        <p:spPr>
          <a:xfrm>
            <a:off x="3166946" y="914401"/>
            <a:ext cx="7999158" cy="493350"/>
          </a:xfrm>
          <a:prstGeom prst="rect">
            <a:avLst/>
          </a:prstGeom>
        </p:spPr>
        <p:txBody>
          <a:bodyPr vert="horz" lIns="91440" tIns="45720" rIns="91440" bIns="45720" rtlCol="0" anchor="ctr">
            <a:normAutofit/>
          </a:bodyPr>
          <a:lstStyle>
            <a:lvl1pPr>
              <a:defRPr sz="3000" b="1" i="0">
                <a:solidFill>
                  <a:srgbClr val="0090A1"/>
                </a:solidFill>
                <a:latin typeface="Arial" charset="0"/>
                <a:ea typeface="Arial" charset="0"/>
                <a:cs typeface="Arial" charset="0"/>
              </a:defRPr>
            </a:lvl1pPr>
          </a:lstStyle>
          <a:p>
            <a:r>
              <a:rPr lang="en-US" dirty="0"/>
              <a:t>CLICK TO EDIT TITLE</a:t>
            </a:r>
          </a:p>
        </p:txBody>
      </p:sp>
      <p:sp>
        <p:nvSpPr>
          <p:cNvPr id="3" name="Content Placeholder 2"/>
          <p:cNvSpPr>
            <a:spLocks noGrp="1"/>
          </p:cNvSpPr>
          <p:nvPr>
            <p:ph sz="quarter" idx="10"/>
          </p:nvPr>
        </p:nvSpPr>
        <p:spPr>
          <a:xfrm>
            <a:off x="3166946" y="1741941"/>
            <a:ext cx="7999158" cy="3134858"/>
          </a:xfrm>
          <a:prstGeom prst="rect">
            <a:avLst/>
          </a:prstGeom>
        </p:spPr>
        <p:txBody>
          <a:bodyPr/>
          <a:lstStyle>
            <a:lvl1pPr>
              <a:lnSpc>
                <a:spcPct val="125000"/>
              </a:lnSpc>
              <a:defRPr sz="2000" b="1" i="0">
                <a:solidFill>
                  <a:srgbClr val="0090A1"/>
                </a:solidFill>
                <a:latin typeface="Arial" charset="0"/>
                <a:ea typeface="Arial" charset="0"/>
                <a:cs typeface="Arial" charset="0"/>
              </a:defRPr>
            </a:lvl1pPr>
            <a:lvl2pPr>
              <a:lnSpc>
                <a:spcPct val="125000"/>
              </a:lnSpc>
              <a:defRPr sz="1800" b="1" i="0">
                <a:solidFill>
                  <a:srgbClr val="0090A1"/>
                </a:solidFill>
                <a:latin typeface="Arial" charset="0"/>
                <a:ea typeface="Arial" charset="0"/>
                <a:cs typeface="Arial" charset="0"/>
              </a:defRPr>
            </a:lvl2pPr>
            <a:lvl3pPr>
              <a:lnSpc>
                <a:spcPct val="125000"/>
              </a:lnSpc>
              <a:defRPr sz="1600" b="1" i="0">
                <a:solidFill>
                  <a:srgbClr val="0090A1"/>
                </a:solidFill>
                <a:latin typeface="Arial" charset="0"/>
                <a:ea typeface="Arial" charset="0"/>
                <a:cs typeface="Arial" charset="0"/>
              </a:defRPr>
            </a:lvl3pPr>
            <a:lvl4pPr>
              <a:lnSpc>
                <a:spcPct val="125000"/>
              </a:lnSpc>
              <a:defRPr b="1" i="0">
                <a:solidFill>
                  <a:srgbClr val="0090A1"/>
                </a:solidFill>
                <a:latin typeface="Arial" charset="0"/>
                <a:ea typeface="Arial" charset="0"/>
                <a:cs typeface="Arial" charset="0"/>
              </a:defRPr>
            </a:lvl4pPr>
            <a:lvl5pPr>
              <a:lnSpc>
                <a:spcPct val="125000"/>
              </a:lnSpc>
              <a:defRPr b="1" i="0">
                <a:solidFill>
                  <a:srgbClr val="0090A1"/>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p:txBody>
      </p:sp>
      <p:pic>
        <p:nvPicPr>
          <p:cNvPr id="6" name="Picture 5">
            <a:extLst>
              <a:ext uri="{FF2B5EF4-FFF2-40B4-BE49-F238E27FC236}">
                <a16:creationId xmlns:a16="http://schemas.microsoft.com/office/drawing/2014/main" id="{13492595-0CED-F646-AD0B-8F5C6C4DCB14}"/>
              </a:ext>
            </a:extLst>
          </p:cNvPr>
          <p:cNvPicPr>
            <a:picLocks noChangeAspect="1"/>
          </p:cNvPicPr>
          <p:nvPr userDrawn="1"/>
        </p:nvPicPr>
        <p:blipFill>
          <a:blip r:embed="rId3"/>
          <a:stretch>
            <a:fillRect/>
          </a:stretch>
        </p:blipFill>
        <p:spPr>
          <a:xfrm>
            <a:off x="438631" y="2469605"/>
            <a:ext cx="1630613" cy="839765"/>
          </a:xfrm>
          <a:prstGeom prst="rect">
            <a:avLst/>
          </a:prstGeom>
        </p:spPr>
      </p:pic>
    </p:spTree>
    <p:extLst>
      <p:ext uri="{BB962C8B-B14F-4D97-AF65-F5344CB8AC3E}">
        <p14:creationId xmlns:p14="http://schemas.microsoft.com/office/powerpoint/2010/main" val="2855174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406397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1" r:id="rId3"/>
    <p:sldLayoutId id="2147483658" r:id="rId4"/>
    <p:sldLayoutId id="2147483650" r:id="rId5"/>
    <p:sldLayoutId id="2147483652" r:id="rId6"/>
    <p:sldLayoutId id="2147483659" r:id="rId7"/>
    <p:sldLayoutId id="2147483660" r:id="rId8"/>
    <p:sldLayoutId id="2147483663" r:id="rId9"/>
    <p:sldLayoutId id="2147483664" r:id="rId10"/>
    <p:sldLayoutId id="2147483653" r:id="rId11"/>
    <p:sldLayoutId id="2147483662" r:id="rId12"/>
    <p:sldLayoutId id="2147483656" r:id="rId13"/>
    <p:sldLayoutId id="2147483655" r:id="rId14"/>
    <p:sldLayoutId id="2147483654" r:id="rId15"/>
  </p:sldLayoutIdLst>
  <p:txStyles>
    <p:titleStyle>
      <a:lvl1pPr algn="l" defTabSz="914400" rtl="0" eaLnBrk="1" latinLnBrk="0" hangingPunct="1">
        <a:lnSpc>
          <a:spcPct val="90000"/>
        </a:lnSpc>
        <a:spcBef>
          <a:spcPct val="0"/>
        </a:spcBef>
        <a:buNone/>
        <a:defRPr sz="5000" b="1" i="0" kern="1200">
          <a:solidFill>
            <a:srgbClr val="02464F"/>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22.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6.jpg"/><Relationship Id="rId7" Type="http://schemas.openxmlformats.org/officeDocument/2006/relationships/image" Target="../media/image50.jp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2.jpg"/><Relationship Id="rId7" Type="http://schemas.openxmlformats.org/officeDocument/2006/relationships/image" Target="../media/image56.jp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29.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62.jp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212AA5-5F3B-0748-B5F1-5E42430A588F}"/>
              </a:ext>
            </a:extLst>
          </p:cNvPr>
          <p:cNvSpPr>
            <a:spLocks noGrp="1"/>
          </p:cNvSpPr>
          <p:nvPr>
            <p:ph type="title"/>
          </p:nvPr>
        </p:nvSpPr>
        <p:spPr>
          <a:xfrm>
            <a:off x="838200" y="408382"/>
            <a:ext cx="10515600" cy="1325563"/>
          </a:xfrm>
        </p:spPr>
        <p:txBody>
          <a:bodyPr>
            <a:normAutofit fontScale="90000"/>
          </a:bodyPr>
          <a:lstStyle/>
          <a:p>
            <a:r>
              <a:rPr lang="en-US" dirty="0"/>
              <a:t>North Lake Tahoe FY 18/19 Overview </a:t>
            </a:r>
          </a:p>
        </p:txBody>
      </p:sp>
    </p:spTree>
    <p:extLst>
      <p:ext uri="{BB962C8B-B14F-4D97-AF65-F5344CB8AC3E}">
        <p14:creationId xmlns:p14="http://schemas.microsoft.com/office/powerpoint/2010/main" val="1763155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1B70A0-1F93-9740-BEF9-6F2757C0F7E5}"/>
              </a:ext>
            </a:extLst>
          </p:cNvPr>
          <p:cNvSpPr>
            <a:spLocks noGrp="1"/>
          </p:cNvSpPr>
          <p:nvPr>
            <p:ph type="title"/>
          </p:nvPr>
        </p:nvSpPr>
        <p:spPr/>
        <p:txBody>
          <a:bodyPr>
            <a:normAutofit fontScale="90000"/>
          </a:bodyPr>
          <a:lstStyle/>
          <a:p>
            <a:r>
              <a:rPr lang="en-US" dirty="0"/>
              <a:t>Discover North Lake Tahoe’s Secret Season</a:t>
            </a:r>
          </a:p>
        </p:txBody>
      </p:sp>
      <p:sp>
        <p:nvSpPr>
          <p:cNvPr id="6" name="Content Placeholder 5">
            <a:extLst>
              <a:ext uri="{FF2B5EF4-FFF2-40B4-BE49-F238E27FC236}">
                <a16:creationId xmlns:a16="http://schemas.microsoft.com/office/drawing/2014/main" id="{1FBA70F5-780F-2F42-BF69-D6219CFE9AD4}"/>
              </a:ext>
            </a:extLst>
          </p:cNvPr>
          <p:cNvSpPr>
            <a:spLocks noGrp="1"/>
          </p:cNvSpPr>
          <p:nvPr>
            <p:ph sz="quarter" idx="10"/>
          </p:nvPr>
        </p:nvSpPr>
        <p:spPr/>
        <p:txBody>
          <a:bodyPr/>
          <a:lstStyle/>
          <a:p>
            <a:pPr marL="0" indent="0">
              <a:buNone/>
            </a:pPr>
            <a:r>
              <a:rPr lang="en-US" dirty="0"/>
              <a:t>Fall is an amazing time to experience North Lake Tahoe. The crisp mountain air, bold colors and uncrowded towns make it the perfect place to escape. It's in our nature to make the most of life – to step outside of your day-to-day, experience something new and seize every minute. In North Lake Tahoe, our nature is your nature; a place that elevates all of life’s moments. Amongst the backdrop of crystal blue shoreline and towering mountains is where you can connect with nature, clear your mind and uplift your spirit. Come up and breath it in–experience why life is naturally elevated up here. North Lake Tahoe, It's Human Nature</a:t>
            </a:r>
          </a:p>
        </p:txBody>
      </p:sp>
    </p:spTree>
    <p:extLst>
      <p:ext uri="{BB962C8B-B14F-4D97-AF65-F5344CB8AC3E}">
        <p14:creationId xmlns:p14="http://schemas.microsoft.com/office/powerpoint/2010/main" val="4020010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D12B4B-31B8-5645-9A22-173BC281FE8B}"/>
              </a:ext>
            </a:extLst>
          </p:cNvPr>
          <p:cNvPicPr>
            <a:picLocks noChangeAspect="1"/>
          </p:cNvPicPr>
          <p:nvPr/>
        </p:nvPicPr>
        <p:blipFill>
          <a:blip r:embed="rId3"/>
          <a:stretch>
            <a:fillRect/>
          </a:stretch>
        </p:blipFill>
        <p:spPr>
          <a:xfrm>
            <a:off x="2282412" y="333551"/>
            <a:ext cx="3631937" cy="3023588"/>
          </a:xfrm>
          <a:prstGeom prst="rect">
            <a:avLst/>
          </a:prstGeom>
        </p:spPr>
      </p:pic>
      <p:pic>
        <p:nvPicPr>
          <p:cNvPr id="13" name="Picture 12">
            <a:extLst>
              <a:ext uri="{FF2B5EF4-FFF2-40B4-BE49-F238E27FC236}">
                <a16:creationId xmlns:a16="http://schemas.microsoft.com/office/drawing/2014/main" id="{F36E99B5-CABE-0C46-B469-37DB2A43BA4D}"/>
              </a:ext>
            </a:extLst>
          </p:cNvPr>
          <p:cNvPicPr>
            <a:picLocks noChangeAspect="1"/>
          </p:cNvPicPr>
          <p:nvPr/>
        </p:nvPicPr>
        <p:blipFill>
          <a:blip r:embed="rId4"/>
          <a:stretch>
            <a:fillRect/>
          </a:stretch>
        </p:blipFill>
        <p:spPr>
          <a:xfrm>
            <a:off x="2282411" y="3643026"/>
            <a:ext cx="3631938" cy="3023588"/>
          </a:xfrm>
          <a:prstGeom prst="rect">
            <a:avLst/>
          </a:prstGeom>
        </p:spPr>
      </p:pic>
      <p:pic>
        <p:nvPicPr>
          <p:cNvPr id="10" name="Picture 9">
            <a:extLst>
              <a:ext uri="{FF2B5EF4-FFF2-40B4-BE49-F238E27FC236}">
                <a16:creationId xmlns:a16="http://schemas.microsoft.com/office/drawing/2014/main" id="{437C639A-24CA-0C46-A409-6E9378E85832}"/>
              </a:ext>
            </a:extLst>
          </p:cNvPr>
          <p:cNvPicPr>
            <a:picLocks noChangeAspect="1"/>
          </p:cNvPicPr>
          <p:nvPr/>
        </p:nvPicPr>
        <p:blipFill>
          <a:blip r:embed="rId5"/>
          <a:stretch>
            <a:fillRect/>
          </a:stretch>
        </p:blipFill>
        <p:spPr>
          <a:xfrm>
            <a:off x="6096000" y="333551"/>
            <a:ext cx="3631937" cy="3023588"/>
          </a:xfrm>
          <a:prstGeom prst="rect">
            <a:avLst/>
          </a:prstGeom>
        </p:spPr>
      </p:pic>
      <p:pic>
        <p:nvPicPr>
          <p:cNvPr id="7" name="Picture 6">
            <a:extLst>
              <a:ext uri="{FF2B5EF4-FFF2-40B4-BE49-F238E27FC236}">
                <a16:creationId xmlns:a16="http://schemas.microsoft.com/office/drawing/2014/main" id="{204581E3-14FC-2A4D-A4F1-4802A67FCC77}"/>
              </a:ext>
            </a:extLst>
          </p:cNvPr>
          <p:cNvPicPr>
            <a:picLocks noChangeAspect="1"/>
          </p:cNvPicPr>
          <p:nvPr/>
        </p:nvPicPr>
        <p:blipFill>
          <a:blip r:embed="rId6"/>
          <a:stretch>
            <a:fillRect/>
          </a:stretch>
        </p:blipFill>
        <p:spPr>
          <a:xfrm>
            <a:off x="6096000" y="3643026"/>
            <a:ext cx="3631937" cy="3023588"/>
          </a:xfrm>
          <a:prstGeom prst="rect">
            <a:avLst/>
          </a:prstGeom>
        </p:spPr>
      </p:pic>
    </p:spTree>
    <p:extLst>
      <p:ext uri="{BB962C8B-B14F-4D97-AF65-F5344CB8AC3E}">
        <p14:creationId xmlns:p14="http://schemas.microsoft.com/office/powerpoint/2010/main" val="3384105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E9F72F-446C-C144-A61C-7B0373409BCB}"/>
              </a:ext>
            </a:extLst>
          </p:cNvPr>
          <p:cNvSpPr>
            <a:spLocks noGrp="1"/>
          </p:cNvSpPr>
          <p:nvPr>
            <p:ph type="title"/>
          </p:nvPr>
        </p:nvSpPr>
        <p:spPr>
          <a:xfrm>
            <a:off x="650504" y="813919"/>
            <a:ext cx="10515600" cy="493350"/>
          </a:xfrm>
        </p:spPr>
        <p:txBody>
          <a:bodyPr>
            <a:normAutofit fontScale="90000"/>
          </a:bodyPr>
          <a:lstStyle/>
          <a:p>
            <a:r>
              <a:rPr lang="en-US" dirty="0"/>
              <a:t>Fall Performance </a:t>
            </a:r>
          </a:p>
        </p:txBody>
      </p:sp>
      <p:sp>
        <p:nvSpPr>
          <p:cNvPr id="5" name="Content Placeholder 4">
            <a:extLst>
              <a:ext uri="{FF2B5EF4-FFF2-40B4-BE49-F238E27FC236}">
                <a16:creationId xmlns:a16="http://schemas.microsoft.com/office/drawing/2014/main" id="{9E88AF38-08D3-5E42-A505-A2FB0616B855}"/>
              </a:ext>
            </a:extLst>
          </p:cNvPr>
          <p:cNvSpPr>
            <a:spLocks noGrp="1"/>
          </p:cNvSpPr>
          <p:nvPr>
            <p:ph sz="quarter" idx="10"/>
          </p:nvPr>
        </p:nvSpPr>
        <p:spPr>
          <a:xfrm>
            <a:off x="650504" y="1641459"/>
            <a:ext cx="10515599" cy="3134858"/>
          </a:xfrm>
        </p:spPr>
        <p:txBody>
          <a:bodyPr/>
          <a:lstStyle/>
          <a:p>
            <a:pPr lvl="0"/>
            <a:r>
              <a:rPr lang="en-US" sz="1800" dirty="0"/>
              <a:t>The Fall 2018 campaign served nearly 6.8 million impressions across display, paid social, paid search and email channels. This resulted in over 11K visits to GoTahoeNorth.com and 5K time on site conversions. Overall, the average cost to acquire a high-quality site visitor (spending more than 115 seconds on the site) was $9.90.</a:t>
            </a:r>
          </a:p>
          <a:p>
            <a:pPr lvl="0"/>
            <a:r>
              <a:rPr lang="en-US" sz="1800" dirty="0"/>
              <a:t>Paid Social ads drove the highest volume of traffic to the site, while also producing a high volume of time on site and book now conversions. Notably, the introduction of Snapchat ads, Instagram story ads, and dynamic creative on Facebook resulted in more efficient ad spend, including a 40% improvement in cost per click (compared to the prior year).</a:t>
            </a:r>
          </a:p>
          <a:p>
            <a:endParaRPr lang="en-US" sz="1800" dirty="0"/>
          </a:p>
        </p:txBody>
      </p:sp>
    </p:spTree>
    <p:extLst>
      <p:ext uri="{BB962C8B-B14F-4D97-AF65-F5344CB8AC3E}">
        <p14:creationId xmlns:p14="http://schemas.microsoft.com/office/powerpoint/2010/main" val="2745052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E9F72F-446C-C144-A61C-7B0373409BCB}"/>
              </a:ext>
            </a:extLst>
          </p:cNvPr>
          <p:cNvSpPr>
            <a:spLocks noGrp="1"/>
          </p:cNvSpPr>
          <p:nvPr>
            <p:ph type="title"/>
          </p:nvPr>
        </p:nvSpPr>
        <p:spPr>
          <a:xfrm>
            <a:off x="650504" y="813919"/>
            <a:ext cx="10515600" cy="493350"/>
          </a:xfrm>
        </p:spPr>
        <p:txBody>
          <a:bodyPr>
            <a:normAutofit fontScale="90000"/>
          </a:bodyPr>
          <a:lstStyle/>
          <a:p>
            <a:r>
              <a:rPr lang="en-US" dirty="0"/>
              <a:t>Fall Performance </a:t>
            </a:r>
          </a:p>
        </p:txBody>
      </p:sp>
      <p:sp>
        <p:nvSpPr>
          <p:cNvPr id="5" name="Content Placeholder 4">
            <a:extLst>
              <a:ext uri="{FF2B5EF4-FFF2-40B4-BE49-F238E27FC236}">
                <a16:creationId xmlns:a16="http://schemas.microsoft.com/office/drawing/2014/main" id="{9E88AF38-08D3-5E42-A505-A2FB0616B855}"/>
              </a:ext>
            </a:extLst>
          </p:cNvPr>
          <p:cNvSpPr>
            <a:spLocks noGrp="1"/>
          </p:cNvSpPr>
          <p:nvPr>
            <p:ph sz="quarter" idx="10"/>
          </p:nvPr>
        </p:nvSpPr>
        <p:spPr>
          <a:xfrm>
            <a:off x="650504" y="1641459"/>
            <a:ext cx="10515599" cy="3134858"/>
          </a:xfrm>
        </p:spPr>
        <p:txBody>
          <a:bodyPr/>
          <a:lstStyle/>
          <a:p>
            <a:r>
              <a:rPr lang="en-US" dirty="0"/>
              <a:t>Average CTR – 0.07%</a:t>
            </a:r>
          </a:p>
          <a:p>
            <a:r>
              <a:rPr lang="en-US" dirty="0"/>
              <a:t>Conversions – 3,914</a:t>
            </a:r>
          </a:p>
          <a:p>
            <a:r>
              <a:rPr lang="en-US" dirty="0"/>
              <a:t>Total Clicks – 3,908</a:t>
            </a:r>
          </a:p>
          <a:p>
            <a:r>
              <a:rPr lang="en-US" dirty="0"/>
              <a:t>The general creative for Fall performed the best with a CTR of 0.09% and generated the bulk of conversions and clicks suggesting a more general message for shoulder seasons might be more appealing.</a:t>
            </a:r>
            <a:endParaRPr lang="en-US" sz="1800" dirty="0"/>
          </a:p>
        </p:txBody>
      </p:sp>
    </p:spTree>
    <p:extLst>
      <p:ext uri="{BB962C8B-B14F-4D97-AF65-F5344CB8AC3E}">
        <p14:creationId xmlns:p14="http://schemas.microsoft.com/office/powerpoint/2010/main" val="4111493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600A72-EFEC-594A-A920-D59D451E445C}"/>
              </a:ext>
            </a:extLst>
          </p:cNvPr>
          <p:cNvSpPr>
            <a:spLocks noGrp="1"/>
          </p:cNvSpPr>
          <p:nvPr>
            <p:ph type="title"/>
          </p:nvPr>
        </p:nvSpPr>
        <p:spPr/>
        <p:txBody>
          <a:bodyPr/>
          <a:lstStyle/>
          <a:p>
            <a:r>
              <a:rPr lang="en-US" dirty="0"/>
              <a:t>Winter </a:t>
            </a:r>
          </a:p>
        </p:txBody>
      </p:sp>
    </p:spTree>
    <p:extLst>
      <p:ext uri="{BB962C8B-B14F-4D97-AF65-F5344CB8AC3E}">
        <p14:creationId xmlns:p14="http://schemas.microsoft.com/office/powerpoint/2010/main" val="514503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1B70A0-1F93-9740-BEF9-6F2757C0F7E5}"/>
              </a:ext>
            </a:extLst>
          </p:cNvPr>
          <p:cNvSpPr>
            <a:spLocks noGrp="1"/>
          </p:cNvSpPr>
          <p:nvPr>
            <p:ph type="title"/>
          </p:nvPr>
        </p:nvSpPr>
        <p:spPr/>
        <p:txBody>
          <a:bodyPr>
            <a:normAutofit fontScale="90000"/>
          </a:bodyPr>
          <a:lstStyle/>
          <a:p>
            <a:r>
              <a:rPr lang="en-US" dirty="0"/>
              <a:t>Winter that Wows, It’s Human Nature</a:t>
            </a:r>
            <a:br>
              <a:rPr lang="en-US" dirty="0"/>
            </a:br>
            <a:endParaRPr lang="en-US" dirty="0"/>
          </a:p>
        </p:txBody>
      </p:sp>
      <p:sp>
        <p:nvSpPr>
          <p:cNvPr id="6" name="Content Placeholder 5">
            <a:extLst>
              <a:ext uri="{FF2B5EF4-FFF2-40B4-BE49-F238E27FC236}">
                <a16:creationId xmlns:a16="http://schemas.microsoft.com/office/drawing/2014/main" id="{1FBA70F5-780F-2F42-BF69-D6219CFE9AD4}"/>
              </a:ext>
            </a:extLst>
          </p:cNvPr>
          <p:cNvSpPr>
            <a:spLocks noGrp="1"/>
          </p:cNvSpPr>
          <p:nvPr>
            <p:ph sz="quarter" idx="10"/>
          </p:nvPr>
        </p:nvSpPr>
        <p:spPr/>
        <p:txBody>
          <a:bodyPr/>
          <a:lstStyle/>
          <a:p>
            <a:pPr marL="0" indent="0">
              <a:buNone/>
            </a:pPr>
            <a:r>
              <a:rPr lang="en-US" dirty="0"/>
              <a:t>Welcome to a one of kind, winter experience. Unified by 12 unique towns, the North Lake Tahoe adventurous spirit will open up your mind and awaken your winter soul. Home to North America’s highest concentration of ski resorts, snow seekers will also discover budget friendly options for all skiers and riders. Heighten your senses and find your own comfort zone with local beer and cuisines crafted for comfort. The majestic lake view, blanketed with pillows of snowflakes will create memories that last a lifetime. Discover a destination that’s waist deep with winter wow. North Lake Tahoe, It’s Human Nature.</a:t>
            </a:r>
          </a:p>
          <a:p>
            <a:endParaRPr lang="en-US" dirty="0"/>
          </a:p>
        </p:txBody>
      </p:sp>
    </p:spTree>
    <p:extLst>
      <p:ext uri="{BB962C8B-B14F-4D97-AF65-F5344CB8AC3E}">
        <p14:creationId xmlns:p14="http://schemas.microsoft.com/office/powerpoint/2010/main" val="2895534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88C2AC3-55F2-8A46-8933-13D4E4DE4AD0}"/>
              </a:ext>
            </a:extLst>
          </p:cNvPr>
          <p:cNvPicPr>
            <a:picLocks noChangeAspect="1"/>
          </p:cNvPicPr>
          <p:nvPr/>
        </p:nvPicPr>
        <p:blipFill rotWithShape="1">
          <a:blip r:embed="rId3"/>
          <a:srcRect l="1663" r="2" b="2"/>
          <a:stretch/>
        </p:blipFill>
        <p:spPr>
          <a:xfrm>
            <a:off x="20" y="10"/>
            <a:ext cx="4003019" cy="3388883"/>
          </a:xfrm>
          <a:prstGeom prst="rect">
            <a:avLst/>
          </a:prstGeom>
        </p:spPr>
      </p:pic>
      <p:pic>
        <p:nvPicPr>
          <p:cNvPr id="12" name="Picture 11">
            <a:extLst>
              <a:ext uri="{FF2B5EF4-FFF2-40B4-BE49-F238E27FC236}">
                <a16:creationId xmlns:a16="http://schemas.microsoft.com/office/drawing/2014/main" id="{1AAFD16B-A6EE-C24D-BE64-7BFA3C3A33A8}"/>
              </a:ext>
            </a:extLst>
          </p:cNvPr>
          <p:cNvPicPr>
            <a:picLocks noChangeAspect="1"/>
          </p:cNvPicPr>
          <p:nvPr/>
        </p:nvPicPr>
        <p:blipFill rotWithShape="1">
          <a:blip r:embed="rId4"/>
          <a:srcRect l="1229"/>
          <a:stretch/>
        </p:blipFill>
        <p:spPr>
          <a:xfrm>
            <a:off x="4094479" y="10"/>
            <a:ext cx="4014047" cy="3383270"/>
          </a:xfrm>
          <a:prstGeom prst="rect">
            <a:avLst/>
          </a:prstGeom>
        </p:spPr>
      </p:pic>
      <p:pic>
        <p:nvPicPr>
          <p:cNvPr id="8" name="Picture 7">
            <a:extLst>
              <a:ext uri="{FF2B5EF4-FFF2-40B4-BE49-F238E27FC236}">
                <a16:creationId xmlns:a16="http://schemas.microsoft.com/office/drawing/2014/main" id="{F28854CE-E13B-AA45-932F-AC782D80F808}"/>
              </a:ext>
            </a:extLst>
          </p:cNvPr>
          <p:cNvPicPr>
            <a:picLocks noChangeAspect="1"/>
          </p:cNvPicPr>
          <p:nvPr/>
        </p:nvPicPr>
        <p:blipFill rotWithShape="1">
          <a:blip r:embed="rId5"/>
          <a:srcRect l="1500"/>
          <a:stretch/>
        </p:blipFill>
        <p:spPr>
          <a:xfrm>
            <a:off x="8188960" y="10"/>
            <a:ext cx="4003039" cy="3383270"/>
          </a:xfrm>
          <a:prstGeom prst="rect">
            <a:avLst/>
          </a:prstGeom>
        </p:spPr>
      </p:pic>
      <p:pic>
        <p:nvPicPr>
          <p:cNvPr id="17" name="Picture 16">
            <a:extLst>
              <a:ext uri="{FF2B5EF4-FFF2-40B4-BE49-F238E27FC236}">
                <a16:creationId xmlns:a16="http://schemas.microsoft.com/office/drawing/2014/main" id="{56C03733-8861-E04D-90F8-514AAEF3E42E}"/>
              </a:ext>
            </a:extLst>
          </p:cNvPr>
          <p:cNvPicPr>
            <a:picLocks noChangeAspect="1"/>
          </p:cNvPicPr>
          <p:nvPr/>
        </p:nvPicPr>
        <p:blipFill rotWithShape="1">
          <a:blip r:embed="rId6"/>
          <a:srcRect l="1259" r="406" b="1"/>
          <a:stretch/>
        </p:blipFill>
        <p:spPr>
          <a:xfrm>
            <a:off x="20" y="3469102"/>
            <a:ext cx="4003019" cy="3388893"/>
          </a:xfrm>
          <a:prstGeom prst="rect">
            <a:avLst/>
          </a:prstGeom>
        </p:spPr>
      </p:pic>
      <p:pic>
        <p:nvPicPr>
          <p:cNvPr id="15" name="Picture 14">
            <a:extLst>
              <a:ext uri="{FF2B5EF4-FFF2-40B4-BE49-F238E27FC236}">
                <a16:creationId xmlns:a16="http://schemas.microsoft.com/office/drawing/2014/main" id="{8243A163-4F35-4C49-A979-34FD0A7AFFCD}"/>
              </a:ext>
            </a:extLst>
          </p:cNvPr>
          <p:cNvPicPr>
            <a:picLocks noChangeAspect="1"/>
          </p:cNvPicPr>
          <p:nvPr/>
        </p:nvPicPr>
        <p:blipFill rotWithShape="1">
          <a:blip r:embed="rId7"/>
          <a:srcRect l="1229"/>
          <a:stretch/>
        </p:blipFill>
        <p:spPr>
          <a:xfrm>
            <a:off x="4094479" y="3469102"/>
            <a:ext cx="4014047" cy="3383280"/>
          </a:xfrm>
          <a:prstGeom prst="rect">
            <a:avLst/>
          </a:prstGeom>
        </p:spPr>
      </p:pic>
      <p:pic>
        <p:nvPicPr>
          <p:cNvPr id="4" name="Picture 3">
            <a:extLst>
              <a:ext uri="{FF2B5EF4-FFF2-40B4-BE49-F238E27FC236}">
                <a16:creationId xmlns:a16="http://schemas.microsoft.com/office/drawing/2014/main" id="{70860A8C-47C0-C743-9AC0-87C5D246CE59}"/>
              </a:ext>
            </a:extLst>
          </p:cNvPr>
          <p:cNvPicPr>
            <a:picLocks noChangeAspect="1"/>
          </p:cNvPicPr>
          <p:nvPr/>
        </p:nvPicPr>
        <p:blipFill rotWithShape="1">
          <a:blip r:embed="rId8"/>
          <a:srcRect r="1935" b="1"/>
          <a:stretch/>
        </p:blipFill>
        <p:spPr>
          <a:xfrm>
            <a:off x="8199966" y="3469102"/>
            <a:ext cx="3992034" cy="3388893"/>
          </a:xfrm>
          <a:prstGeom prst="rect">
            <a:avLst/>
          </a:prstGeom>
        </p:spPr>
      </p:pic>
    </p:spTree>
    <p:extLst>
      <p:ext uri="{BB962C8B-B14F-4D97-AF65-F5344CB8AC3E}">
        <p14:creationId xmlns:p14="http://schemas.microsoft.com/office/powerpoint/2010/main" val="570574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3AF154-82FE-B341-AEFB-B5308C7F7399}"/>
              </a:ext>
            </a:extLst>
          </p:cNvPr>
          <p:cNvPicPr>
            <a:picLocks noChangeAspect="1"/>
          </p:cNvPicPr>
          <p:nvPr/>
        </p:nvPicPr>
        <p:blipFill>
          <a:blip r:embed="rId3"/>
          <a:stretch>
            <a:fillRect/>
          </a:stretch>
        </p:blipFill>
        <p:spPr>
          <a:xfrm>
            <a:off x="706239" y="643466"/>
            <a:ext cx="3152748" cy="2624663"/>
          </a:xfrm>
          <a:prstGeom prst="rect">
            <a:avLst/>
          </a:prstGeom>
        </p:spPr>
      </p:pic>
      <p:pic>
        <p:nvPicPr>
          <p:cNvPr id="3" name="Picture 2">
            <a:extLst>
              <a:ext uri="{FF2B5EF4-FFF2-40B4-BE49-F238E27FC236}">
                <a16:creationId xmlns:a16="http://schemas.microsoft.com/office/drawing/2014/main" id="{77DD922D-728C-1241-A92B-66C204E7EB8B}"/>
              </a:ext>
            </a:extLst>
          </p:cNvPr>
          <p:cNvPicPr>
            <a:picLocks noChangeAspect="1"/>
          </p:cNvPicPr>
          <p:nvPr/>
        </p:nvPicPr>
        <p:blipFill>
          <a:blip r:embed="rId4"/>
          <a:stretch>
            <a:fillRect/>
          </a:stretch>
        </p:blipFill>
        <p:spPr>
          <a:xfrm>
            <a:off x="4243493" y="1870749"/>
            <a:ext cx="3743538" cy="3116495"/>
          </a:xfrm>
          <a:prstGeom prst="rect">
            <a:avLst/>
          </a:prstGeom>
        </p:spPr>
      </p:pic>
      <p:pic>
        <p:nvPicPr>
          <p:cNvPr id="6" name="Picture 5">
            <a:extLst>
              <a:ext uri="{FF2B5EF4-FFF2-40B4-BE49-F238E27FC236}">
                <a16:creationId xmlns:a16="http://schemas.microsoft.com/office/drawing/2014/main" id="{2A25C48C-63C6-F642-A6ED-15E473EA00CD}"/>
              </a:ext>
            </a:extLst>
          </p:cNvPr>
          <p:cNvPicPr>
            <a:picLocks noChangeAspect="1"/>
          </p:cNvPicPr>
          <p:nvPr/>
        </p:nvPicPr>
        <p:blipFill>
          <a:blip r:embed="rId5"/>
          <a:stretch>
            <a:fillRect/>
          </a:stretch>
        </p:blipFill>
        <p:spPr>
          <a:xfrm>
            <a:off x="8352275" y="643466"/>
            <a:ext cx="3152747" cy="2624662"/>
          </a:xfrm>
          <a:prstGeom prst="rect">
            <a:avLst/>
          </a:prstGeom>
        </p:spPr>
      </p:pic>
      <p:pic>
        <p:nvPicPr>
          <p:cNvPr id="14" name="Picture 13">
            <a:extLst>
              <a:ext uri="{FF2B5EF4-FFF2-40B4-BE49-F238E27FC236}">
                <a16:creationId xmlns:a16="http://schemas.microsoft.com/office/drawing/2014/main" id="{5CA19E66-4239-7144-BA6B-14491BB00CB4}"/>
              </a:ext>
            </a:extLst>
          </p:cNvPr>
          <p:cNvPicPr>
            <a:picLocks noChangeAspect="1"/>
          </p:cNvPicPr>
          <p:nvPr/>
        </p:nvPicPr>
        <p:blipFill>
          <a:blip r:embed="rId6"/>
          <a:stretch>
            <a:fillRect/>
          </a:stretch>
        </p:blipFill>
        <p:spPr>
          <a:xfrm>
            <a:off x="706238" y="3589863"/>
            <a:ext cx="3152750" cy="2624665"/>
          </a:xfrm>
          <a:prstGeom prst="rect">
            <a:avLst/>
          </a:prstGeom>
        </p:spPr>
      </p:pic>
      <p:pic>
        <p:nvPicPr>
          <p:cNvPr id="11" name="Picture 10">
            <a:extLst>
              <a:ext uri="{FF2B5EF4-FFF2-40B4-BE49-F238E27FC236}">
                <a16:creationId xmlns:a16="http://schemas.microsoft.com/office/drawing/2014/main" id="{1E02DEB0-9B81-304D-A4D6-F00F71CC6286}"/>
              </a:ext>
            </a:extLst>
          </p:cNvPr>
          <p:cNvPicPr>
            <a:picLocks noChangeAspect="1"/>
          </p:cNvPicPr>
          <p:nvPr/>
        </p:nvPicPr>
        <p:blipFill>
          <a:blip r:embed="rId7"/>
          <a:stretch>
            <a:fillRect/>
          </a:stretch>
        </p:blipFill>
        <p:spPr>
          <a:xfrm>
            <a:off x="8340664" y="3589863"/>
            <a:ext cx="3175966" cy="2643992"/>
          </a:xfrm>
          <a:prstGeom prst="rect">
            <a:avLst/>
          </a:prstGeom>
        </p:spPr>
      </p:pic>
    </p:spTree>
    <p:extLst>
      <p:ext uri="{BB962C8B-B14F-4D97-AF65-F5344CB8AC3E}">
        <p14:creationId xmlns:p14="http://schemas.microsoft.com/office/powerpoint/2010/main" val="804355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A99AE9-EBBF-804D-859D-81E9AACF3E1B}"/>
              </a:ext>
            </a:extLst>
          </p:cNvPr>
          <p:cNvSpPr>
            <a:spLocks noGrp="1"/>
          </p:cNvSpPr>
          <p:nvPr>
            <p:ph type="title"/>
          </p:nvPr>
        </p:nvSpPr>
        <p:spPr>
          <a:xfrm>
            <a:off x="650504" y="478974"/>
            <a:ext cx="10515600" cy="493350"/>
          </a:xfrm>
        </p:spPr>
        <p:txBody>
          <a:bodyPr>
            <a:normAutofit fontScale="90000"/>
          </a:bodyPr>
          <a:lstStyle/>
          <a:p>
            <a:r>
              <a:rPr lang="en-US" dirty="0"/>
              <a:t>Winter Performance </a:t>
            </a:r>
          </a:p>
        </p:txBody>
      </p:sp>
      <p:sp>
        <p:nvSpPr>
          <p:cNvPr id="5" name="Content Placeholder 4">
            <a:extLst>
              <a:ext uri="{FF2B5EF4-FFF2-40B4-BE49-F238E27FC236}">
                <a16:creationId xmlns:a16="http://schemas.microsoft.com/office/drawing/2014/main" id="{D94A6CC9-FD44-194E-8865-167A67766EE4}"/>
              </a:ext>
            </a:extLst>
          </p:cNvPr>
          <p:cNvSpPr>
            <a:spLocks noGrp="1"/>
          </p:cNvSpPr>
          <p:nvPr>
            <p:ph sz="quarter" idx="10"/>
          </p:nvPr>
        </p:nvSpPr>
        <p:spPr>
          <a:xfrm>
            <a:off x="650504" y="1226130"/>
            <a:ext cx="10515599" cy="3134858"/>
          </a:xfrm>
        </p:spPr>
        <p:txBody>
          <a:bodyPr/>
          <a:lstStyle/>
          <a:p>
            <a:pPr lvl="0"/>
            <a:r>
              <a:rPr lang="en-US" sz="1700" dirty="0"/>
              <a:t>The Winter 2019 campaign served 18.6 impressions resulting in 57,319 clicks. The campaign led to 13.8K website visits with an average time on site of 26 seconds and 1.4 average page per session. These visitors directly led to 2.0K time on site conversion and 259 book now conversions. </a:t>
            </a:r>
          </a:p>
          <a:p>
            <a:pPr lvl="0"/>
            <a:r>
              <a:rPr lang="en-US" sz="1700" dirty="0"/>
              <a:t>Paid Search ads drove the highest quality site traffic, resulting in 3.1K website visits, with an average tie on site of 51 seconds and 262 book now conversions. Paid Search ad drove the most traffic to site with 3.1K sessions. They also led to 607 TOS conversions and 256 book now conversions. </a:t>
            </a:r>
          </a:p>
          <a:p>
            <a:pPr lvl="0"/>
            <a:r>
              <a:rPr lang="en-US" sz="1700" dirty="0"/>
              <a:t>The most efficient channel during this campaign was email with an average cost per conversion of $11.64. </a:t>
            </a:r>
          </a:p>
          <a:p>
            <a:endParaRPr lang="en-US" sz="1700" dirty="0"/>
          </a:p>
        </p:txBody>
      </p:sp>
    </p:spTree>
    <p:extLst>
      <p:ext uri="{BB962C8B-B14F-4D97-AF65-F5344CB8AC3E}">
        <p14:creationId xmlns:p14="http://schemas.microsoft.com/office/powerpoint/2010/main" val="1802946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8A3E1-A4F4-7F49-8F82-36AAAADC9412}"/>
              </a:ext>
            </a:extLst>
          </p:cNvPr>
          <p:cNvSpPr>
            <a:spLocks noGrp="1"/>
          </p:cNvSpPr>
          <p:nvPr>
            <p:ph type="title"/>
          </p:nvPr>
        </p:nvSpPr>
        <p:spPr>
          <a:xfrm>
            <a:off x="838200" y="467362"/>
            <a:ext cx="10515600" cy="1325563"/>
          </a:xfrm>
        </p:spPr>
        <p:txBody>
          <a:bodyPr/>
          <a:lstStyle/>
          <a:p>
            <a:r>
              <a:rPr lang="en-US" dirty="0"/>
              <a:t>  2019 Spring </a:t>
            </a:r>
          </a:p>
        </p:txBody>
      </p:sp>
    </p:spTree>
    <p:extLst>
      <p:ext uri="{BB962C8B-B14F-4D97-AF65-F5344CB8AC3E}">
        <p14:creationId xmlns:p14="http://schemas.microsoft.com/office/powerpoint/2010/main" val="384697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FADE8-0333-8E49-AD43-03CCBE009028}"/>
              </a:ext>
            </a:extLst>
          </p:cNvPr>
          <p:cNvSpPr>
            <a:spLocks noGrp="1"/>
          </p:cNvSpPr>
          <p:nvPr>
            <p:ph type="title"/>
          </p:nvPr>
        </p:nvSpPr>
        <p:spPr>
          <a:xfrm>
            <a:off x="3166946" y="795133"/>
            <a:ext cx="7999158" cy="493350"/>
          </a:xfrm>
        </p:spPr>
        <p:txBody>
          <a:bodyPr>
            <a:normAutofit fontScale="90000"/>
          </a:bodyPr>
          <a:lstStyle/>
          <a:p>
            <a:r>
              <a:rPr lang="en-US" dirty="0"/>
              <a:t>Creative Strategy</a:t>
            </a:r>
          </a:p>
        </p:txBody>
      </p:sp>
      <p:sp>
        <p:nvSpPr>
          <p:cNvPr id="3" name="Content Placeholder 2">
            <a:extLst>
              <a:ext uri="{FF2B5EF4-FFF2-40B4-BE49-F238E27FC236}">
                <a16:creationId xmlns:a16="http://schemas.microsoft.com/office/drawing/2014/main" id="{0FF92C35-B961-EF47-B479-00316ECF0AC6}"/>
              </a:ext>
            </a:extLst>
          </p:cNvPr>
          <p:cNvSpPr>
            <a:spLocks noGrp="1"/>
          </p:cNvSpPr>
          <p:nvPr>
            <p:ph sz="quarter" idx="10"/>
          </p:nvPr>
        </p:nvSpPr>
        <p:spPr>
          <a:xfrm>
            <a:off x="3166946" y="1288483"/>
            <a:ext cx="8175131" cy="4201658"/>
          </a:xfrm>
        </p:spPr>
        <p:txBody>
          <a:bodyPr/>
          <a:lstStyle/>
          <a:p>
            <a:pPr marL="0" indent="0">
              <a:buNone/>
            </a:pPr>
            <a:r>
              <a:rPr lang="en-US" b="0" dirty="0"/>
              <a:t>Objectives:</a:t>
            </a:r>
          </a:p>
          <a:p>
            <a:pPr marL="742950" lvl="1" indent="-285750">
              <a:buFont typeface="Arial" panose="020B0604020202020204" pitchFamily="34" charset="0"/>
              <a:buChar char="•"/>
            </a:pPr>
            <a:r>
              <a:rPr lang="en-US" sz="2000" b="0" dirty="0"/>
              <a:t>Position North Lake Tahoe as a four-season destination; reinforce multi-town experience &amp; leverage differentiators</a:t>
            </a:r>
          </a:p>
          <a:p>
            <a:pPr marL="742950" lvl="1" indent="-285750">
              <a:buFont typeface="Arial" panose="020B0604020202020204" pitchFamily="34" charset="0"/>
              <a:buChar char="•"/>
            </a:pPr>
            <a:r>
              <a:rPr lang="en-US" sz="2000" b="0" dirty="0"/>
              <a:t>Attract &amp; motivate audiences by evoking emotion and creating a deeper connection through positioning, visuals and copy</a:t>
            </a:r>
          </a:p>
          <a:p>
            <a:pPr marL="742950" lvl="1" indent="-285750">
              <a:buFont typeface="Arial" panose="020B0604020202020204" pitchFamily="34" charset="0"/>
              <a:buChar char="•"/>
            </a:pPr>
            <a:r>
              <a:rPr lang="en-US" sz="2000" b="0" dirty="0"/>
              <a:t>Increase midweek travel and/or extended overnight stays</a:t>
            </a:r>
          </a:p>
        </p:txBody>
      </p:sp>
    </p:spTree>
    <p:extLst>
      <p:ext uri="{BB962C8B-B14F-4D97-AF65-F5344CB8AC3E}">
        <p14:creationId xmlns:p14="http://schemas.microsoft.com/office/powerpoint/2010/main" val="3438059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1B70A0-1F93-9740-BEF9-6F2757C0F7E5}"/>
              </a:ext>
            </a:extLst>
          </p:cNvPr>
          <p:cNvSpPr>
            <a:spLocks noGrp="1"/>
          </p:cNvSpPr>
          <p:nvPr>
            <p:ph type="title"/>
          </p:nvPr>
        </p:nvSpPr>
        <p:spPr/>
        <p:txBody>
          <a:bodyPr>
            <a:normAutofit fontScale="90000"/>
          </a:bodyPr>
          <a:lstStyle/>
          <a:p>
            <a:r>
              <a:rPr lang="en-US" dirty="0"/>
              <a:t>Spring: Twice The Fun</a:t>
            </a:r>
          </a:p>
        </p:txBody>
      </p:sp>
      <p:sp>
        <p:nvSpPr>
          <p:cNvPr id="6" name="Content Placeholder 5">
            <a:extLst>
              <a:ext uri="{FF2B5EF4-FFF2-40B4-BE49-F238E27FC236}">
                <a16:creationId xmlns:a16="http://schemas.microsoft.com/office/drawing/2014/main" id="{1FBA70F5-780F-2F42-BF69-D6219CFE9AD4}"/>
              </a:ext>
            </a:extLst>
          </p:cNvPr>
          <p:cNvSpPr>
            <a:spLocks noGrp="1"/>
          </p:cNvSpPr>
          <p:nvPr>
            <p:ph sz="quarter" idx="10"/>
          </p:nvPr>
        </p:nvSpPr>
        <p:spPr/>
        <p:txBody>
          <a:bodyPr/>
          <a:lstStyle/>
          <a:p>
            <a:pPr marL="0" indent="0">
              <a:buNone/>
            </a:pPr>
            <a:r>
              <a:rPr lang="en-US" dirty="0"/>
              <a:t>They say good things come in pairs. Like late season skiing paired with an early afternoon paddle. Taking in the sights of a high sierra sunset and sharing laughter into the night while making s’mores around the fire. Uncrowded trails leading to an untouched lakeshore. Mountainside adventures with a calling for lakeside relaxation. In North Lake Tahoe, dual days thrive, elevating every spring day into an extraordinary experience. Take an easy drive up and discover how springtime adventures are twice the fun. North Lake Tahoe, It’s Human Nature.</a:t>
            </a:r>
          </a:p>
        </p:txBody>
      </p:sp>
    </p:spTree>
    <p:extLst>
      <p:ext uri="{BB962C8B-B14F-4D97-AF65-F5344CB8AC3E}">
        <p14:creationId xmlns:p14="http://schemas.microsoft.com/office/powerpoint/2010/main" val="33705317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BCCF7DF-13E1-984D-AAB3-679E97F42DB3}"/>
              </a:ext>
            </a:extLst>
          </p:cNvPr>
          <p:cNvPicPr>
            <a:picLocks noChangeAspect="1"/>
          </p:cNvPicPr>
          <p:nvPr/>
        </p:nvPicPr>
        <p:blipFill rotWithShape="1">
          <a:blip r:embed="rId3"/>
          <a:srcRect r="1665" b="2"/>
          <a:stretch/>
        </p:blipFill>
        <p:spPr>
          <a:xfrm>
            <a:off x="20" y="10"/>
            <a:ext cx="4003019" cy="3388883"/>
          </a:xfrm>
          <a:prstGeom prst="rect">
            <a:avLst/>
          </a:prstGeom>
        </p:spPr>
      </p:pic>
      <p:pic>
        <p:nvPicPr>
          <p:cNvPr id="9" name="Picture 8">
            <a:extLst>
              <a:ext uri="{FF2B5EF4-FFF2-40B4-BE49-F238E27FC236}">
                <a16:creationId xmlns:a16="http://schemas.microsoft.com/office/drawing/2014/main" id="{C314FC5D-9DE9-C248-8DAA-57123E9AFF0B}"/>
              </a:ext>
            </a:extLst>
          </p:cNvPr>
          <p:cNvPicPr>
            <a:picLocks noChangeAspect="1"/>
          </p:cNvPicPr>
          <p:nvPr/>
        </p:nvPicPr>
        <p:blipFill rotWithShape="1">
          <a:blip r:embed="rId4"/>
          <a:srcRect l="668" r="561"/>
          <a:stretch/>
        </p:blipFill>
        <p:spPr>
          <a:xfrm>
            <a:off x="4094479" y="10"/>
            <a:ext cx="4014047" cy="3383270"/>
          </a:xfrm>
          <a:prstGeom prst="rect">
            <a:avLst/>
          </a:prstGeom>
        </p:spPr>
      </p:pic>
      <p:pic>
        <p:nvPicPr>
          <p:cNvPr id="11" name="Picture 10">
            <a:extLst>
              <a:ext uri="{FF2B5EF4-FFF2-40B4-BE49-F238E27FC236}">
                <a16:creationId xmlns:a16="http://schemas.microsoft.com/office/drawing/2014/main" id="{AE7905E6-87FC-1E4A-9725-C80154A7AABA}"/>
              </a:ext>
            </a:extLst>
          </p:cNvPr>
          <p:cNvPicPr>
            <a:picLocks noChangeAspect="1"/>
          </p:cNvPicPr>
          <p:nvPr/>
        </p:nvPicPr>
        <p:blipFill rotWithShape="1">
          <a:blip r:embed="rId5"/>
          <a:srcRect l="1500"/>
          <a:stretch/>
        </p:blipFill>
        <p:spPr>
          <a:xfrm>
            <a:off x="8188960" y="10"/>
            <a:ext cx="4003039" cy="3383270"/>
          </a:xfrm>
          <a:prstGeom prst="rect">
            <a:avLst/>
          </a:prstGeom>
        </p:spPr>
      </p:pic>
      <p:pic>
        <p:nvPicPr>
          <p:cNvPr id="7" name="Picture 6">
            <a:extLst>
              <a:ext uri="{FF2B5EF4-FFF2-40B4-BE49-F238E27FC236}">
                <a16:creationId xmlns:a16="http://schemas.microsoft.com/office/drawing/2014/main" id="{1B25965D-893F-FF4A-898D-8496D9C5BD07}"/>
              </a:ext>
            </a:extLst>
          </p:cNvPr>
          <p:cNvPicPr>
            <a:picLocks noChangeAspect="1"/>
          </p:cNvPicPr>
          <p:nvPr/>
        </p:nvPicPr>
        <p:blipFill rotWithShape="1">
          <a:blip r:embed="rId6"/>
          <a:srcRect r="1665" b="1"/>
          <a:stretch/>
        </p:blipFill>
        <p:spPr>
          <a:xfrm>
            <a:off x="20" y="3469102"/>
            <a:ext cx="4003019" cy="3388893"/>
          </a:xfrm>
          <a:prstGeom prst="rect">
            <a:avLst/>
          </a:prstGeom>
        </p:spPr>
      </p:pic>
      <p:pic>
        <p:nvPicPr>
          <p:cNvPr id="3" name="Picture 2">
            <a:extLst>
              <a:ext uri="{FF2B5EF4-FFF2-40B4-BE49-F238E27FC236}">
                <a16:creationId xmlns:a16="http://schemas.microsoft.com/office/drawing/2014/main" id="{28D82D58-3F23-064A-906A-55FE9B52AE5A}"/>
              </a:ext>
            </a:extLst>
          </p:cNvPr>
          <p:cNvPicPr>
            <a:picLocks noChangeAspect="1"/>
          </p:cNvPicPr>
          <p:nvPr/>
        </p:nvPicPr>
        <p:blipFill rotWithShape="1">
          <a:blip r:embed="rId7"/>
          <a:srcRect r="1229"/>
          <a:stretch/>
        </p:blipFill>
        <p:spPr>
          <a:xfrm>
            <a:off x="4094479" y="3469102"/>
            <a:ext cx="4014047" cy="3383280"/>
          </a:xfrm>
          <a:prstGeom prst="rect">
            <a:avLst/>
          </a:prstGeom>
        </p:spPr>
      </p:pic>
      <p:pic>
        <p:nvPicPr>
          <p:cNvPr id="5" name="Picture 4">
            <a:extLst>
              <a:ext uri="{FF2B5EF4-FFF2-40B4-BE49-F238E27FC236}">
                <a16:creationId xmlns:a16="http://schemas.microsoft.com/office/drawing/2014/main" id="{57E367EA-CD5F-634A-BA36-68CA9E5DB964}"/>
              </a:ext>
            </a:extLst>
          </p:cNvPr>
          <p:cNvPicPr>
            <a:picLocks noChangeAspect="1"/>
          </p:cNvPicPr>
          <p:nvPr/>
        </p:nvPicPr>
        <p:blipFill rotWithShape="1">
          <a:blip r:embed="rId8"/>
          <a:srcRect l="1933" r="1" b="1"/>
          <a:stretch/>
        </p:blipFill>
        <p:spPr>
          <a:xfrm>
            <a:off x="8199966" y="3469102"/>
            <a:ext cx="3992034" cy="3388893"/>
          </a:xfrm>
          <a:prstGeom prst="rect">
            <a:avLst/>
          </a:prstGeom>
        </p:spPr>
      </p:pic>
    </p:spTree>
    <p:extLst>
      <p:ext uri="{BB962C8B-B14F-4D97-AF65-F5344CB8AC3E}">
        <p14:creationId xmlns:p14="http://schemas.microsoft.com/office/powerpoint/2010/main" val="523247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CA26F8C0-7D74-8647-895B-7EBF9CA4F786}"/>
              </a:ext>
            </a:extLst>
          </p:cNvPr>
          <p:cNvPicPr>
            <a:picLocks noChangeAspect="1"/>
          </p:cNvPicPr>
          <p:nvPr/>
        </p:nvPicPr>
        <p:blipFill rotWithShape="1">
          <a:blip r:embed="rId3"/>
          <a:srcRect r="1665" b="2"/>
          <a:stretch/>
        </p:blipFill>
        <p:spPr>
          <a:xfrm>
            <a:off x="20" y="10"/>
            <a:ext cx="4003019" cy="3388883"/>
          </a:xfrm>
          <a:prstGeom prst="rect">
            <a:avLst/>
          </a:prstGeom>
        </p:spPr>
      </p:pic>
      <p:pic>
        <p:nvPicPr>
          <p:cNvPr id="34" name="Picture 33">
            <a:extLst>
              <a:ext uri="{FF2B5EF4-FFF2-40B4-BE49-F238E27FC236}">
                <a16:creationId xmlns:a16="http://schemas.microsoft.com/office/drawing/2014/main" id="{99C3AB12-B552-0F4E-AF2A-E03412CCAA5F}"/>
              </a:ext>
            </a:extLst>
          </p:cNvPr>
          <p:cNvPicPr>
            <a:picLocks noChangeAspect="1"/>
          </p:cNvPicPr>
          <p:nvPr/>
        </p:nvPicPr>
        <p:blipFill rotWithShape="1">
          <a:blip r:embed="rId4"/>
          <a:srcRect l="94" r="1135"/>
          <a:stretch/>
        </p:blipFill>
        <p:spPr>
          <a:xfrm>
            <a:off x="4094479" y="10"/>
            <a:ext cx="4014047" cy="3383270"/>
          </a:xfrm>
          <a:prstGeom prst="rect">
            <a:avLst/>
          </a:prstGeom>
        </p:spPr>
      </p:pic>
      <p:pic>
        <p:nvPicPr>
          <p:cNvPr id="32" name="Picture 31">
            <a:extLst>
              <a:ext uri="{FF2B5EF4-FFF2-40B4-BE49-F238E27FC236}">
                <a16:creationId xmlns:a16="http://schemas.microsoft.com/office/drawing/2014/main" id="{B469E042-4DB9-EE46-AC38-30EA154E6B90}"/>
              </a:ext>
            </a:extLst>
          </p:cNvPr>
          <p:cNvPicPr>
            <a:picLocks noChangeAspect="1"/>
          </p:cNvPicPr>
          <p:nvPr/>
        </p:nvPicPr>
        <p:blipFill rotWithShape="1">
          <a:blip r:embed="rId5"/>
          <a:srcRect r="1500"/>
          <a:stretch/>
        </p:blipFill>
        <p:spPr>
          <a:xfrm>
            <a:off x="8188960" y="10"/>
            <a:ext cx="4003039" cy="3383270"/>
          </a:xfrm>
          <a:prstGeom prst="rect">
            <a:avLst/>
          </a:prstGeom>
        </p:spPr>
      </p:pic>
      <p:pic>
        <p:nvPicPr>
          <p:cNvPr id="40" name="Picture 39">
            <a:extLst>
              <a:ext uri="{FF2B5EF4-FFF2-40B4-BE49-F238E27FC236}">
                <a16:creationId xmlns:a16="http://schemas.microsoft.com/office/drawing/2014/main" id="{6A2DF071-097B-5C44-B56D-8E949DDC3A82}"/>
              </a:ext>
            </a:extLst>
          </p:cNvPr>
          <p:cNvPicPr>
            <a:picLocks noChangeAspect="1"/>
          </p:cNvPicPr>
          <p:nvPr/>
        </p:nvPicPr>
        <p:blipFill rotWithShape="1">
          <a:blip r:embed="rId6"/>
          <a:srcRect r="1665" b="1"/>
          <a:stretch/>
        </p:blipFill>
        <p:spPr>
          <a:xfrm>
            <a:off x="20" y="3469102"/>
            <a:ext cx="4003019" cy="3388893"/>
          </a:xfrm>
          <a:prstGeom prst="rect">
            <a:avLst/>
          </a:prstGeom>
        </p:spPr>
      </p:pic>
      <p:pic>
        <p:nvPicPr>
          <p:cNvPr id="36" name="Picture 35">
            <a:extLst>
              <a:ext uri="{FF2B5EF4-FFF2-40B4-BE49-F238E27FC236}">
                <a16:creationId xmlns:a16="http://schemas.microsoft.com/office/drawing/2014/main" id="{ADA5C9B3-E226-C04C-9520-814C48997ABE}"/>
              </a:ext>
            </a:extLst>
          </p:cNvPr>
          <p:cNvPicPr>
            <a:picLocks noChangeAspect="1"/>
          </p:cNvPicPr>
          <p:nvPr/>
        </p:nvPicPr>
        <p:blipFill rotWithShape="1">
          <a:blip r:embed="rId7"/>
          <a:srcRect l="1229"/>
          <a:stretch/>
        </p:blipFill>
        <p:spPr>
          <a:xfrm>
            <a:off x="4094479" y="3469102"/>
            <a:ext cx="4014047" cy="3383280"/>
          </a:xfrm>
          <a:prstGeom prst="rect">
            <a:avLst/>
          </a:prstGeom>
        </p:spPr>
      </p:pic>
      <p:pic>
        <p:nvPicPr>
          <p:cNvPr id="38" name="Picture 37">
            <a:extLst>
              <a:ext uri="{FF2B5EF4-FFF2-40B4-BE49-F238E27FC236}">
                <a16:creationId xmlns:a16="http://schemas.microsoft.com/office/drawing/2014/main" id="{9959BAA4-DAA3-564A-9849-C9427EF6FB9A}"/>
              </a:ext>
            </a:extLst>
          </p:cNvPr>
          <p:cNvPicPr>
            <a:picLocks noChangeAspect="1"/>
          </p:cNvPicPr>
          <p:nvPr/>
        </p:nvPicPr>
        <p:blipFill rotWithShape="1">
          <a:blip r:embed="rId8"/>
          <a:srcRect r="1935" b="1"/>
          <a:stretch/>
        </p:blipFill>
        <p:spPr>
          <a:xfrm>
            <a:off x="8199966" y="3469102"/>
            <a:ext cx="3992034" cy="3388893"/>
          </a:xfrm>
          <a:prstGeom prst="rect">
            <a:avLst/>
          </a:prstGeom>
        </p:spPr>
      </p:pic>
    </p:spTree>
    <p:extLst>
      <p:ext uri="{BB962C8B-B14F-4D97-AF65-F5344CB8AC3E}">
        <p14:creationId xmlns:p14="http://schemas.microsoft.com/office/powerpoint/2010/main" val="18175916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9F9C6-D57E-C24E-A7E0-BF6428A2528B}"/>
              </a:ext>
            </a:extLst>
          </p:cNvPr>
          <p:cNvSpPr>
            <a:spLocks noGrp="1"/>
          </p:cNvSpPr>
          <p:nvPr>
            <p:ph type="title"/>
          </p:nvPr>
        </p:nvSpPr>
        <p:spPr/>
        <p:txBody>
          <a:bodyPr>
            <a:normAutofit fontScale="90000"/>
          </a:bodyPr>
          <a:lstStyle/>
          <a:p>
            <a:r>
              <a:rPr lang="en-US" dirty="0"/>
              <a:t>Spring Performance </a:t>
            </a:r>
          </a:p>
        </p:txBody>
      </p:sp>
      <p:sp>
        <p:nvSpPr>
          <p:cNvPr id="3" name="Content Placeholder 2">
            <a:extLst>
              <a:ext uri="{FF2B5EF4-FFF2-40B4-BE49-F238E27FC236}">
                <a16:creationId xmlns:a16="http://schemas.microsoft.com/office/drawing/2014/main" id="{C3C49F70-21CA-C747-BD6C-0257BB996C2D}"/>
              </a:ext>
            </a:extLst>
          </p:cNvPr>
          <p:cNvSpPr>
            <a:spLocks noGrp="1"/>
          </p:cNvSpPr>
          <p:nvPr>
            <p:ph sz="quarter" idx="10"/>
          </p:nvPr>
        </p:nvSpPr>
        <p:spPr/>
        <p:txBody>
          <a:bodyPr/>
          <a:lstStyle/>
          <a:p>
            <a:pPr lvl="0"/>
            <a:r>
              <a:rPr lang="en-US" dirty="0"/>
              <a:t>The Spring creative served approximately 16 Million impressions and 29,500 visits to the website. </a:t>
            </a:r>
          </a:p>
          <a:p>
            <a:pPr lvl="0"/>
            <a:r>
              <a:rPr lang="en-US" dirty="0"/>
              <a:t>The ads drove 8,819 Time on Site Conversions and 1,390 Book now conversions (with bulk of those coming in June)</a:t>
            </a:r>
          </a:p>
          <a:p>
            <a:pPr lvl="0"/>
            <a:r>
              <a:rPr lang="en-US" dirty="0"/>
              <a:t>Users coming from Paid Search continue to see the longest time on site of all mediums. </a:t>
            </a:r>
          </a:p>
        </p:txBody>
      </p:sp>
    </p:spTree>
    <p:extLst>
      <p:ext uri="{BB962C8B-B14F-4D97-AF65-F5344CB8AC3E}">
        <p14:creationId xmlns:p14="http://schemas.microsoft.com/office/powerpoint/2010/main" val="1028777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9F9C6-D57E-C24E-A7E0-BF6428A2528B}"/>
              </a:ext>
            </a:extLst>
          </p:cNvPr>
          <p:cNvSpPr>
            <a:spLocks noGrp="1"/>
          </p:cNvSpPr>
          <p:nvPr>
            <p:ph type="title"/>
          </p:nvPr>
        </p:nvSpPr>
        <p:spPr>
          <a:xfrm>
            <a:off x="650504" y="773725"/>
            <a:ext cx="10515600" cy="493350"/>
          </a:xfrm>
        </p:spPr>
        <p:txBody>
          <a:bodyPr>
            <a:normAutofit fontScale="90000"/>
          </a:bodyPr>
          <a:lstStyle/>
          <a:p>
            <a:r>
              <a:rPr lang="en-US" dirty="0"/>
              <a:t>Spring Performance </a:t>
            </a:r>
          </a:p>
        </p:txBody>
      </p:sp>
      <p:sp>
        <p:nvSpPr>
          <p:cNvPr id="3" name="Content Placeholder 2">
            <a:extLst>
              <a:ext uri="{FF2B5EF4-FFF2-40B4-BE49-F238E27FC236}">
                <a16:creationId xmlns:a16="http://schemas.microsoft.com/office/drawing/2014/main" id="{C3C49F70-21CA-C747-BD6C-0257BB996C2D}"/>
              </a:ext>
            </a:extLst>
          </p:cNvPr>
          <p:cNvSpPr>
            <a:spLocks noGrp="1"/>
          </p:cNvSpPr>
          <p:nvPr>
            <p:ph sz="quarter" idx="10"/>
          </p:nvPr>
        </p:nvSpPr>
        <p:spPr>
          <a:xfrm>
            <a:off x="650504" y="1601265"/>
            <a:ext cx="10515599" cy="3134858"/>
          </a:xfrm>
        </p:spPr>
        <p:txBody>
          <a:bodyPr/>
          <a:lstStyle/>
          <a:p>
            <a:r>
              <a:rPr lang="en-US" dirty="0"/>
              <a:t>Average CTR of 0.12%</a:t>
            </a:r>
          </a:p>
          <a:p>
            <a:r>
              <a:rPr lang="en-US" dirty="0"/>
              <a:t>Conversions – 3,284</a:t>
            </a:r>
          </a:p>
          <a:p>
            <a:r>
              <a:rPr lang="en-US" dirty="0"/>
              <a:t>Total Clicks – 11,483</a:t>
            </a:r>
          </a:p>
          <a:p>
            <a:r>
              <a:rPr lang="en-US" dirty="0"/>
              <a:t>Creative performed pretty consistently across the personas with Outdoor and retargeting messaging performing the best with an average 0.10% CTR; however, the outdoor creative generated the bulk of the conversions with a  total of 2,243 (68%). </a:t>
            </a:r>
          </a:p>
          <a:p>
            <a:endParaRPr lang="en-US" dirty="0"/>
          </a:p>
        </p:txBody>
      </p:sp>
    </p:spTree>
    <p:extLst>
      <p:ext uri="{BB962C8B-B14F-4D97-AF65-F5344CB8AC3E}">
        <p14:creationId xmlns:p14="http://schemas.microsoft.com/office/powerpoint/2010/main" val="2589293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5257" y="2676522"/>
            <a:ext cx="8621486" cy="752478"/>
          </a:xfrm>
        </p:spPr>
        <p:txBody>
          <a:bodyPr/>
          <a:lstStyle/>
          <a:p>
            <a:r>
              <a:rPr lang="en-US" dirty="0"/>
              <a:t>Looking Ahead </a:t>
            </a:r>
          </a:p>
        </p:txBody>
      </p:sp>
    </p:spTree>
    <p:extLst>
      <p:ext uri="{BB962C8B-B14F-4D97-AF65-F5344CB8AC3E}">
        <p14:creationId xmlns:p14="http://schemas.microsoft.com/office/powerpoint/2010/main" val="1977737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212AA5-5F3B-0748-B5F1-5E42430A588F}"/>
              </a:ext>
            </a:extLst>
          </p:cNvPr>
          <p:cNvSpPr>
            <a:spLocks noGrp="1"/>
          </p:cNvSpPr>
          <p:nvPr>
            <p:ph type="title"/>
          </p:nvPr>
        </p:nvSpPr>
        <p:spPr/>
        <p:txBody>
          <a:bodyPr/>
          <a:lstStyle/>
          <a:p>
            <a:r>
              <a:rPr lang="en-US" dirty="0"/>
              <a:t>2019 Summer</a:t>
            </a:r>
          </a:p>
        </p:txBody>
      </p:sp>
    </p:spTree>
    <p:extLst>
      <p:ext uri="{BB962C8B-B14F-4D97-AF65-F5344CB8AC3E}">
        <p14:creationId xmlns:p14="http://schemas.microsoft.com/office/powerpoint/2010/main" val="1843066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1B70A0-1F93-9740-BEF9-6F2757C0F7E5}"/>
              </a:ext>
            </a:extLst>
          </p:cNvPr>
          <p:cNvSpPr>
            <a:spLocks noGrp="1"/>
          </p:cNvSpPr>
          <p:nvPr>
            <p:ph type="title"/>
          </p:nvPr>
        </p:nvSpPr>
        <p:spPr/>
        <p:txBody>
          <a:bodyPr>
            <a:normAutofit fontScale="90000"/>
          </a:bodyPr>
          <a:lstStyle/>
          <a:p>
            <a:r>
              <a:rPr lang="en-US" dirty="0"/>
              <a:t>Summer’s Official Playground</a:t>
            </a:r>
          </a:p>
        </p:txBody>
      </p:sp>
      <p:sp>
        <p:nvSpPr>
          <p:cNvPr id="6" name="Content Placeholder 5">
            <a:extLst>
              <a:ext uri="{FF2B5EF4-FFF2-40B4-BE49-F238E27FC236}">
                <a16:creationId xmlns:a16="http://schemas.microsoft.com/office/drawing/2014/main" id="{1FBA70F5-780F-2F42-BF69-D6219CFE9AD4}"/>
              </a:ext>
            </a:extLst>
          </p:cNvPr>
          <p:cNvSpPr>
            <a:spLocks noGrp="1"/>
          </p:cNvSpPr>
          <p:nvPr>
            <p:ph sz="quarter" idx="10"/>
          </p:nvPr>
        </p:nvSpPr>
        <p:spPr/>
        <p:txBody>
          <a:bodyPr/>
          <a:lstStyle/>
          <a:p>
            <a:pPr marL="0" indent="0">
              <a:buNone/>
            </a:pPr>
            <a:r>
              <a:rPr lang="en-US" dirty="0"/>
              <a:t>Most of us can’t wait till summer to get away. It’s that stirring deep inside each of us that longs to escape. School’s out. The sun’s out. And our desire to get out and enjoy it is human nature. Thankfully, North Lake Tahoe is the perfect place to escape the nine to five with a thriving summer scene loaded with experiences meant to refresh, recharge and reinvigorate our souls. There is no shortage of activities to check off everyone’s list – from a scenic paddle to a picturesque hike, to lounging on the beach to hitting up the gaming and dining scene – there’s so much to do in Summer’s Official Playground. North Lake Tahoe, It’s Human Nature.</a:t>
            </a:r>
          </a:p>
        </p:txBody>
      </p:sp>
    </p:spTree>
    <p:extLst>
      <p:ext uri="{BB962C8B-B14F-4D97-AF65-F5344CB8AC3E}">
        <p14:creationId xmlns:p14="http://schemas.microsoft.com/office/powerpoint/2010/main" val="3528609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0C1D74B-A6B6-0F47-A4CB-C9E6BEC213E8}"/>
              </a:ext>
            </a:extLst>
          </p:cNvPr>
          <p:cNvPicPr>
            <a:picLocks noChangeAspect="1"/>
          </p:cNvPicPr>
          <p:nvPr/>
        </p:nvPicPr>
        <p:blipFill rotWithShape="1">
          <a:blip r:embed="rId3"/>
          <a:srcRect l="1663" r="2" b="2"/>
          <a:stretch/>
        </p:blipFill>
        <p:spPr>
          <a:xfrm>
            <a:off x="20" y="10"/>
            <a:ext cx="4003019" cy="3388883"/>
          </a:xfrm>
          <a:prstGeom prst="rect">
            <a:avLst/>
          </a:prstGeom>
        </p:spPr>
      </p:pic>
      <p:pic>
        <p:nvPicPr>
          <p:cNvPr id="18" name="Picture 17">
            <a:extLst>
              <a:ext uri="{FF2B5EF4-FFF2-40B4-BE49-F238E27FC236}">
                <a16:creationId xmlns:a16="http://schemas.microsoft.com/office/drawing/2014/main" id="{41324E64-DF07-BD42-B0A9-32BB10AFCFF4}"/>
              </a:ext>
            </a:extLst>
          </p:cNvPr>
          <p:cNvPicPr>
            <a:picLocks noChangeAspect="1"/>
          </p:cNvPicPr>
          <p:nvPr/>
        </p:nvPicPr>
        <p:blipFill rotWithShape="1">
          <a:blip r:embed="rId4"/>
          <a:srcRect r="1229"/>
          <a:stretch/>
        </p:blipFill>
        <p:spPr>
          <a:xfrm>
            <a:off x="4094479" y="10"/>
            <a:ext cx="4014047" cy="3383270"/>
          </a:xfrm>
          <a:prstGeom prst="rect">
            <a:avLst/>
          </a:prstGeom>
        </p:spPr>
      </p:pic>
      <p:pic>
        <p:nvPicPr>
          <p:cNvPr id="13" name="Picture 12">
            <a:extLst>
              <a:ext uri="{FF2B5EF4-FFF2-40B4-BE49-F238E27FC236}">
                <a16:creationId xmlns:a16="http://schemas.microsoft.com/office/drawing/2014/main" id="{9E6C76F8-F4CB-5243-8A72-CBA1C6BB466E}"/>
              </a:ext>
            </a:extLst>
          </p:cNvPr>
          <p:cNvPicPr>
            <a:picLocks noChangeAspect="1"/>
          </p:cNvPicPr>
          <p:nvPr/>
        </p:nvPicPr>
        <p:blipFill rotWithShape="1">
          <a:blip r:embed="rId5"/>
          <a:srcRect l="1500"/>
          <a:stretch/>
        </p:blipFill>
        <p:spPr>
          <a:xfrm>
            <a:off x="8188960" y="10"/>
            <a:ext cx="4003039" cy="3383270"/>
          </a:xfrm>
          <a:prstGeom prst="rect">
            <a:avLst/>
          </a:prstGeom>
        </p:spPr>
      </p:pic>
      <p:pic>
        <p:nvPicPr>
          <p:cNvPr id="4" name="Picture 3">
            <a:extLst>
              <a:ext uri="{FF2B5EF4-FFF2-40B4-BE49-F238E27FC236}">
                <a16:creationId xmlns:a16="http://schemas.microsoft.com/office/drawing/2014/main" id="{29078F26-D145-574E-B259-AD9F7613C3FC}"/>
              </a:ext>
            </a:extLst>
          </p:cNvPr>
          <p:cNvPicPr>
            <a:picLocks noChangeAspect="1"/>
          </p:cNvPicPr>
          <p:nvPr/>
        </p:nvPicPr>
        <p:blipFill rotWithShape="1">
          <a:blip r:embed="rId6"/>
          <a:srcRect l="1664" r="1" b="1"/>
          <a:stretch/>
        </p:blipFill>
        <p:spPr>
          <a:xfrm>
            <a:off x="20" y="3469102"/>
            <a:ext cx="4003019" cy="3388893"/>
          </a:xfrm>
          <a:prstGeom prst="rect">
            <a:avLst/>
          </a:prstGeom>
        </p:spPr>
      </p:pic>
      <p:pic>
        <p:nvPicPr>
          <p:cNvPr id="7" name="Picture 6">
            <a:extLst>
              <a:ext uri="{FF2B5EF4-FFF2-40B4-BE49-F238E27FC236}">
                <a16:creationId xmlns:a16="http://schemas.microsoft.com/office/drawing/2014/main" id="{C281F162-F632-A94E-9B7C-2FDA36C36932}"/>
              </a:ext>
            </a:extLst>
          </p:cNvPr>
          <p:cNvPicPr>
            <a:picLocks noChangeAspect="1"/>
          </p:cNvPicPr>
          <p:nvPr/>
        </p:nvPicPr>
        <p:blipFill rotWithShape="1">
          <a:blip r:embed="rId7"/>
          <a:srcRect l="1229"/>
          <a:stretch/>
        </p:blipFill>
        <p:spPr>
          <a:xfrm>
            <a:off x="4094479" y="3469102"/>
            <a:ext cx="4014047" cy="3383280"/>
          </a:xfrm>
          <a:prstGeom prst="rect">
            <a:avLst/>
          </a:prstGeom>
        </p:spPr>
      </p:pic>
      <p:pic>
        <p:nvPicPr>
          <p:cNvPr id="10" name="Picture 9">
            <a:extLst>
              <a:ext uri="{FF2B5EF4-FFF2-40B4-BE49-F238E27FC236}">
                <a16:creationId xmlns:a16="http://schemas.microsoft.com/office/drawing/2014/main" id="{EE053260-DF0F-A74A-8C4F-B6A8E89293C5}"/>
              </a:ext>
            </a:extLst>
          </p:cNvPr>
          <p:cNvPicPr>
            <a:picLocks noChangeAspect="1"/>
          </p:cNvPicPr>
          <p:nvPr/>
        </p:nvPicPr>
        <p:blipFill rotWithShape="1">
          <a:blip r:embed="rId8"/>
          <a:srcRect r="1935" b="1"/>
          <a:stretch/>
        </p:blipFill>
        <p:spPr>
          <a:xfrm>
            <a:off x="8199966" y="3469102"/>
            <a:ext cx="3992034" cy="3388893"/>
          </a:xfrm>
          <a:prstGeom prst="rect">
            <a:avLst/>
          </a:prstGeom>
        </p:spPr>
      </p:pic>
    </p:spTree>
    <p:extLst>
      <p:ext uri="{BB962C8B-B14F-4D97-AF65-F5344CB8AC3E}">
        <p14:creationId xmlns:p14="http://schemas.microsoft.com/office/powerpoint/2010/main" val="4024997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D5B48F6C-B3DE-B74F-8133-54E07B05C864}"/>
              </a:ext>
            </a:extLst>
          </p:cNvPr>
          <p:cNvPicPr>
            <a:picLocks noChangeAspect="1"/>
          </p:cNvPicPr>
          <p:nvPr/>
        </p:nvPicPr>
        <p:blipFill>
          <a:blip r:embed="rId3"/>
          <a:stretch>
            <a:fillRect/>
          </a:stretch>
        </p:blipFill>
        <p:spPr>
          <a:xfrm>
            <a:off x="706239" y="643466"/>
            <a:ext cx="3152748" cy="2624663"/>
          </a:xfrm>
          <a:prstGeom prst="rect">
            <a:avLst/>
          </a:prstGeom>
        </p:spPr>
      </p:pic>
      <p:pic>
        <p:nvPicPr>
          <p:cNvPr id="23" name="Picture 22">
            <a:extLst>
              <a:ext uri="{FF2B5EF4-FFF2-40B4-BE49-F238E27FC236}">
                <a16:creationId xmlns:a16="http://schemas.microsoft.com/office/drawing/2014/main" id="{A092E5D9-3CD5-D24B-AC94-546009ECD5F1}"/>
              </a:ext>
            </a:extLst>
          </p:cNvPr>
          <p:cNvPicPr>
            <a:picLocks noChangeAspect="1"/>
          </p:cNvPicPr>
          <p:nvPr/>
        </p:nvPicPr>
        <p:blipFill>
          <a:blip r:embed="rId4"/>
          <a:stretch>
            <a:fillRect/>
          </a:stretch>
        </p:blipFill>
        <p:spPr>
          <a:xfrm>
            <a:off x="4243493" y="1870749"/>
            <a:ext cx="3743538" cy="3116495"/>
          </a:xfrm>
          <a:prstGeom prst="rect">
            <a:avLst/>
          </a:prstGeom>
        </p:spPr>
      </p:pic>
      <p:pic>
        <p:nvPicPr>
          <p:cNvPr id="25" name="Picture 24">
            <a:extLst>
              <a:ext uri="{FF2B5EF4-FFF2-40B4-BE49-F238E27FC236}">
                <a16:creationId xmlns:a16="http://schemas.microsoft.com/office/drawing/2014/main" id="{6FAB0C4D-2AB7-914E-BF71-94B2877BED79}"/>
              </a:ext>
            </a:extLst>
          </p:cNvPr>
          <p:cNvPicPr>
            <a:picLocks noChangeAspect="1"/>
          </p:cNvPicPr>
          <p:nvPr/>
        </p:nvPicPr>
        <p:blipFill>
          <a:blip r:embed="rId5"/>
          <a:stretch>
            <a:fillRect/>
          </a:stretch>
        </p:blipFill>
        <p:spPr>
          <a:xfrm>
            <a:off x="8352275" y="643466"/>
            <a:ext cx="3152747" cy="2624662"/>
          </a:xfrm>
          <a:prstGeom prst="rect">
            <a:avLst/>
          </a:prstGeom>
        </p:spPr>
      </p:pic>
      <p:pic>
        <p:nvPicPr>
          <p:cNvPr id="21" name="Picture 20">
            <a:extLst>
              <a:ext uri="{FF2B5EF4-FFF2-40B4-BE49-F238E27FC236}">
                <a16:creationId xmlns:a16="http://schemas.microsoft.com/office/drawing/2014/main" id="{E5C3AFE7-9767-9C45-B093-805739AA49F0}"/>
              </a:ext>
            </a:extLst>
          </p:cNvPr>
          <p:cNvPicPr>
            <a:picLocks noChangeAspect="1"/>
          </p:cNvPicPr>
          <p:nvPr/>
        </p:nvPicPr>
        <p:blipFill>
          <a:blip r:embed="rId6"/>
          <a:stretch>
            <a:fillRect/>
          </a:stretch>
        </p:blipFill>
        <p:spPr>
          <a:xfrm>
            <a:off x="706238" y="3589863"/>
            <a:ext cx="3152750" cy="2624665"/>
          </a:xfrm>
          <a:prstGeom prst="rect">
            <a:avLst/>
          </a:prstGeom>
        </p:spPr>
      </p:pic>
      <p:pic>
        <p:nvPicPr>
          <p:cNvPr id="27" name="Picture 26">
            <a:extLst>
              <a:ext uri="{FF2B5EF4-FFF2-40B4-BE49-F238E27FC236}">
                <a16:creationId xmlns:a16="http://schemas.microsoft.com/office/drawing/2014/main" id="{3F62AB1E-B4B5-D645-B7BA-3033F2FD2D00}"/>
              </a:ext>
            </a:extLst>
          </p:cNvPr>
          <p:cNvPicPr>
            <a:picLocks noChangeAspect="1"/>
          </p:cNvPicPr>
          <p:nvPr/>
        </p:nvPicPr>
        <p:blipFill>
          <a:blip r:embed="rId7"/>
          <a:stretch>
            <a:fillRect/>
          </a:stretch>
        </p:blipFill>
        <p:spPr>
          <a:xfrm>
            <a:off x="8340664" y="3589863"/>
            <a:ext cx="3175966" cy="2643992"/>
          </a:xfrm>
          <a:prstGeom prst="rect">
            <a:avLst/>
          </a:prstGeom>
        </p:spPr>
      </p:pic>
    </p:spTree>
    <p:extLst>
      <p:ext uri="{BB962C8B-B14F-4D97-AF65-F5344CB8AC3E}">
        <p14:creationId xmlns:p14="http://schemas.microsoft.com/office/powerpoint/2010/main" val="2184210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FADE8-0333-8E49-AD43-03CCBE009028}"/>
              </a:ext>
            </a:extLst>
          </p:cNvPr>
          <p:cNvSpPr>
            <a:spLocks noGrp="1"/>
          </p:cNvSpPr>
          <p:nvPr>
            <p:ph type="title"/>
          </p:nvPr>
        </p:nvSpPr>
        <p:spPr/>
        <p:txBody>
          <a:bodyPr>
            <a:normAutofit fontScale="90000"/>
          </a:bodyPr>
          <a:lstStyle/>
          <a:p>
            <a:r>
              <a:rPr lang="en-US" dirty="0"/>
              <a:t>Creative Strategy</a:t>
            </a:r>
          </a:p>
        </p:txBody>
      </p:sp>
      <p:sp>
        <p:nvSpPr>
          <p:cNvPr id="3" name="Content Placeholder 2">
            <a:extLst>
              <a:ext uri="{FF2B5EF4-FFF2-40B4-BE49-F238E27FC236}">
                <a16:creationId xmlns:a16="http://schemas.microsoft.com/office/drawing/2014/main" id="{0FF92C35-B961-EF47-B479-00316ECF0AC6}"/>
              </a:ext>
            </a:extLst>
          </p:cNvPr>
          <p:cNvSpPr>
            <a:spLocks noGrp="1"/>
          </p:cNvSpPr>
          <p:nvPr>
            <p:ph sz="quarter" idx="10"/>
          </p:nvPr>
        </p:nvSpPr>
        <p:spPr>
          <a:xfrm>
            <a:off x="3166946" y="1741941"/>
            <a:ext cx="7999158" cy="2337690"/>
          </a:xfrm>
        </p:spPr>
        <p:txBody>
          <a:bodyPr/>
          <a:lstStyle/>
          <a:p>
            <a:pPr marL="0" indent="0">
              <a:buNone/>
            </a:pPr>
            <a:r>
              <a:rPr lang="en-US" b="0" dirty="0"/>
              <a:t>Seasonality &amp; Positioning:</a:t>
            </a:r>
          </a:p>
          <a:p>
            <a:pPr marL="742950" lvl="1" indent="-285750">
              <a:buFont typeface="Arial" panose="020B0604020202020204" pitchFamily="34" charset="0"/>
              <a:buChar char="•"/>
            </a:pPr>
            <a:r>
              <a:rPr lang="en-US" sz="2000" b="0" dirty="0"/>
              <a:t>Spring: Twice the Fun/Dual Days</a:t>
            </a:r>
          </a:p>
          <a:p>
            <a:pPr marL="742950" lvl="1" indent="-285750">
              <a:buFont typeface="Arial" panose="020B0604020202020204" pitchFamily="34" charset="0"/>
              <a:buChar char="•"/>
            </a:pPr>
            <a:r>
              <a:rPr lang="en-US" sz="2000" b="0" dirty="0"/>
              <a:t>Summer: Summer’s Official Playground</a:t>
            </a:r>
          </a:p>
          <a:p>
            <a:pPr marL="742950" lvl="1" indent="-285750">
              <a:buFont typeface="Arial" panose="020B0604020202020204" pitchFamily="34" charset="0"/>
              <a:buChar char="•"/>
            </a:pPr>
            <a:r>
              <a:rPr lang="en-US" sz="2000" b="0" dirty="0"/>
              <a:t>Fall: Secret Season</a:t>
            </a:r>
          </a:p>
          <a:p>
            <a:pPr marL="742950" lvl="1" indent="-285750">
              <a:buFont typeface="Arial" panose="020B0604020202020204" pitchFamily="34" charset="0"/>
              <a:buChar char="•"/>
            </a:pPr>
            <a:r>
              <a:rPr lang="en-US" sz="2000" b="0" dirty="0"/>
              <a:t>Winter: Winter Wow</a:t>
            </a:r>
          </a:p>
        </p:txBody>
      </p:sp>
    </p:spTree>
    <p:extLst>
      <p:ext uri="{BB962C8B-B14F-4D97-AF65-F5344CB8AC3E}">
        <p14:creationId xmlns:p14="http://schemas.microsoft.com/office/powerpoint/2010/main" val="34688179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6CF86-DFAC-AB41-BEB4-6E2487A8E83C}"/>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1341599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FADE8-0333-8E49-AD43-03CCBE009028}"/>
              </a:ext>
            </a:extLst>
          </p:cNvPr>
          <p:cNvSpPr>
            <a:spLocks noGrp="1"/>
          </p:cNvSpPr>
          <p:nvPr>
            <p:ph type="title"/>
          </p:nvPr>
        </p:nvSpPr>
        <p:spPr/>
        <p:txBody>
          <a:bodyPr>
            <a:normAutofit fontScale="90000"/>
          </a:bodyPr>
          <a:lstStyle/>
          <a:p>
            <a:r>
              <a:rPr lang="en-US" dirty="0"/>
              <a:t>Creative Strategy</a:t>
            </a:r>
          </a:p>
        </p:txBody>
      </p:sp>
      <p:sp>
        <p:nvSpPr>
          <p:cNvPr id="3" name="Content Placeholder 2">
            <a:extLst>
              <a:ext uri="{FF2B5EF4-FFF2-40B4-BE49-F238E27FC236}">
                <a16:creationId xmlns:a16="http://schemas.microsoft.com/office/drawing/2014/main" id="{0FF92C35-B961-EF47-B479-00316ECF0AC6}"/>
              </a:ext>
            </a:extLst>
          </p:cNvPr>
          <p:cNvSpPr>
            <a:spLocks noGrp="1"/>
          </p:cNvSpPr>
          <p:nvPr>
            <p:ph sz="quarter" idx="10"/>
          </p:nvPr>
        </p:nvSpPr>
        <p:spPr/>
        <p:txBody>
          <a:bodyPr/>
          <a:lstStyle/>
          <a:p>
            <a:pPr marL="0" indent="0">
              <a:buNone/>
            </a:pPr>
            <a:r>
              <a:rPr lang="en-US" b="0" dirty="0"/>
              <a:t>Brand Standards</a:t>
            </a:r>
          </a:p>
          <a:p>
            <a:r>
              <a:rPr lang="en-US" b="0" dirty="0"/>
              <a:t>Value proposition</a:t>
            </a:r>
          </a:p>
          <a:p>
            <a:r>
              <a:rPr lang="en-US" b="0" dirty="0"/>
              <a:t>Brand positioning</a:t>
            </a:r>
          </a:p>
          <a:p>
            <a:r>
              <a:rPr lang="en-US" b="0" dirty="0"/>
              <a:t>Messaging strategy to establish cohesive voice/tone</a:t>
            </a:r>
          </a:p>
        </p:txBody>
      </p:sp>
    </p:spTree>
    <p:extLst>
      <p:ext uri="{BB962C8B-B14F-4D97-AF65-F5344CB8AC3E}">
        <p14:creationId xmlns:p14="http://schemas.microsoft.com/office/powerpoint/2010/main" val="2249645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212AA5-5F3B-0748-B5F1-5E42430A588F}"/>
              </a:ext>
            </a:extLst>
          </p:cNvPr>
          <p:cNvSpPr>
            <a:spLocks noGrp="1"/>
          </p:cNvSpPr>
          <p:nvPr>
            <p:ph type="title"/>
          </p:nvPr>
        </p:nvSpPr>
        <p:spPr/>
        <p:txBody>
          <a:bodyPr/>
          <a:lstStyle/>
          <a:p>
            <a:r>
              <a:rPr lang="en-US" dirty="0"/>
              <a:t>2018 Summer</a:t>
            </a:r>
          </a:p>
        </p:txBody>
      </p:sp>
    </p:spTree>
    <p:extLst>
      <p:ext uri="{BB962C8B-B14F-4D97-AF65-F5344CB8AC3E}">
        <p14:creationId xmlns:p14="http://schemas.microsoft.com/office/powerpoint/2010/main" val="311063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BA0CED-7C55-A24C-84F7-3616C4804CBC}"/>
              </a:ext>
            </a:extLst>
          </p:cNvPr>
          <p:cNvPicPr>
            <a:picLocks noChangeAspect="1"/>
          </p:cNvPicPr>
          <p:nvPr/>
        </p:nvPicPr>
        <p:blipFill>
          <a:blip r:embed="rId3"/>
          <a:stretch>
            <a:fillRect/>
          </a:stretch>
        </p:blipFill>
        <p:spPr>
          <a:xfrm>
            <a:off x="706239" y="643466"/>
            <a:ext cx="3152748" cy="2624663"/>
          </a:xfrm>
          <a:prstGeom prst="rect">
            <a:avLst/>
          </a:prstGeom>
        </p:spPr>
      </p:pic>
      <p:pic>
        <p:nvPicPr>
          <p:cNvPr id="3" name="Picture 2">
            <a:extLst>
              <a:ext uri="{FF2B5EF4-FFF2-40B4-BE49-F238E27FC236}">
                <a16:creationId xmlns:a16="http://schemas.microsoft.com/office/drawing/2014/main" id="{11027CBA-4F0D-9143-879F-A0B255D87705}"/>
              </a:ext>
            </a:extLst>
          </p:cNvPr>
          <p:cNvPicPr>
            <a:picLocks noChangeAspect="1"/>
          </p:cNvPicPr>
          <p:nvPr/>
        </p:nvPicPr>
        <p:blipFill>
          <a:blip r:embed="rId4"/>
          <a:stretch>
            <a:fillRect/>
          </a:stretch>
        </p:blipFill>
        <p:spPr>
          <a:xfrm>
            <a:off x="4243493" y="1870749"/>
            <a:ext cx="3743538" cy="3116495"/>
          </a:xfrm>
          <a:prstGeom prst="rect">
            <a:avLst/>
          </a:prstGeom>
        </p:spPr>
      </p:pic>
      <p:pic>
        <p:nvPicPr>
          <p:cNvPr id="17" name="Picture 16">
            <a:extLst>
              <a:ext uri="{FF2B5EF4-FFF2-40B4-BE49-F238E27FC236}">
                <a16:creationId xmlns:a16="http://schemas.microsoft.com/office/drawing/2014/main" id="{F747B907-2166-FC45-ACE7-DE49EA592CBE}"/>
              </a:ext>
            </a:extLst>
          </p:cNvPr>
          <p:cNvPicPr>
            <a:picLocks noChangeAspect="1"/>
          </p:cNvPicPr>
          <p:nvPr/>
        </p:nvPicPr>
        <p:blipFill>
          <a:blip r:embed="rId5"/>
          <a:stretch>
            <a:fillRect/>
          </a:stretch>
        </p:blipFill>
        <p:spPr>
          <a:xfrm>
            <a:off x="8352275" y="643466"/>
            <a:ext cx="3152747" cy="2624662"/>
          </a:xfrm>
          <a:prstGeom prst="rect">
            <a:avLst/>
          </a:prstGeom>
        </p:spPr>
      </p:pic>
      <p:pic>
        <p:nvPicPr>
          <p:cNvPr id="15" name="Picture 14">
            <a:extLst>
              <a:ext uri="{FF2B5EF4-FFF2-40B4-BE49-F238E27FC236}">
                <a16:creationId xmlns:a16="http://schemas.microsoft.com/office/drawing/2014/main" id="{808767FE-1A06-2340-8003-3790BF79EC3B}"/>
              </a:ext>
            </a:extLst>
          </p:cNvPr>
          <p:cNvPicPr>
            <a:picLocks noChangeAspect="1"/>
          </p:cNvPicPr>
          <p:nvPr/>
        </p:nvPicPr>
        <p:blipFill>
          <a:blip r:embed="rId6"/>
          <a:stretch>
            <a:fillRect/>
          </a:stretch>
        </p:blipFill>
        <p:spPr>
          <a:xfrm>
            <a:off x="706238" y="3589863"/>
            <a:ext cx="3152750" cy="2624665"/>
          </a:xfrm>
          <a:prstGeom prst="rect">
            <a:avLst/>
          </a:prstGeom>
        </p:spPr>
      </p:pic>
      <p:pic>
        <p:nvPicPr>
          <p:cNvPr id="12" name="Picture 11">
            <a:extLst>
              <a:ext uri="{FF2B5EF4-FFF2-40B4-BE49-F238E27FC236}">
                <a16:creationId xmlns:a16="http://schemas.microsoft.com/office/drawing/2014/main" id="{F24179E2-3EA4-8A46-A77A-E81A876D1A87}"/>
              </a:ext>
            </a:extLst>
          </p:cNvPr>
          <p:cNvPicPr>
            <a:picLocks noChangeAspect="1"/>
          </p:cNvPicPr>
          <p:nvPr/>
        </p:nvPicPr>
        <p:blipFill>
          <a:blip r:embed="rId7"/>
          <a:stretch>
            <a:fillRect/>
          </a:stretch>
        </p:blipFill>
        <p:spPr>
          <a:xfrm>
            <a:off x="8340664" y="3589863"/>
            <a:ext cx="3175966" cy="2643992"/>
          </a:xfrm>
          <a:prstGeom prst="rect">
            <a:avLst/>
          </a:prstGeom>
        </p:spPr>
      </p:pic>
    </p:spTree>
    <p:extLst>
      <p:ext uri="{BB962C8B-B14F-4D97-AF65-F5344CB8AC3E}">
        <p14:creationId xmlns:p14="http://schemas.microsoft.com/office/powerpoint/2010/main" val="2047055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504" y="544801"/>
            <a:ext cx="10515600" cy="493350"/>
          </a:xfrm>
          <a:prstGeom prst="rect">
            <a:avLst/>
          </a:prstGeom>
        </p:spPr>
        <p:txBody>
          <a:bodyPr>
            <a:normAutofit fontScale="90000"/>
          </a:bodyPr>
          <a:lstStyle/>
          <a:p>
            <a:r>
              <a:rPr lang="en-US" dirty="0"/>
              <a:t>2018 Summer Performance </a:t>
            </a:r>
          </a:p>
        </p:txBody>
      </p:sp>
      <p:sp>
        <p:nvSpPr>
          <p:cNvPr id="3" name="Content Placeholder 2"/>
          <p:cNvSpPr>
            <a:spLocks noGrp="1"/>
          </p:cNvSpPr>
          <p:nvPr>
            <p:ph sz="quarter" idx="10"/>
          </p:nvPr>
        </p:nvSpPr>
        <p:spPr>
          <a:xfrm>
            <a:off x="650504" y="1173558"/>
            <a:ext cx="10515599" cy="4523948"/>
          </a:xfrm>
          <a:prstGeom prst="rect">
            <a:avLst/>
          </a:prstGeom>
        </p:spPr>
        <p:txBody>
          <a:bodyPr/>
          <a:lstStyle/>
          <a:p>
            <a:r>
              <a:rPr lang="en-US" sz="1450" dirty="0"/>
              <a:t>The Summer 2018 campaign served nearly 23 million impressions across display, paid social, paid search, email, and online video channels. This resulted in over 40K visits to GoTahoeNorth.com and 11.8K time on site conversions. Overall, the average cost to acquire a high-quality site visitor (spending more than 115 seconds on the site) was $14.</a:t>
            </a:r>
          </a:p>
          <a:p>
            <a:pPr lvl="0"/>
            <a:r>
              <a:rPr lang="en-US" sz="1450" dirty="0"/>
              <a:t>Paid Social </a:t>
            </a:r>
            <a:r>
              <a:rPr lang="en-US" sz="1400" dirty="0"/>
              <a:t>ads</a:t>
            </a:r>
            <a:r>
              <a:rPr lang="en-US" sz="1450" dirty="0"/>
              <a:t> drove the highest volume of traffic to the site, while also producing a high volume of time on site and book now conversions. Notably, the introduction of Snapchat ads, Instagram story ads, and dynamic creative on Facebook resulted in more efficient ad spend, including a 40% improvement in cost per click (compared to the prior year).</a:t>
            </a:r>
          </a:p>
          <a:p>
            <a:pPr lvl="0"/>
            <a:r>
              <a:rPr lang="en-US" sz="1450" dirty="0"/>
              <a:t>Email ads were able to produce high quality visitors at a very low cost ($4 cost per conversion), followed closely by display ads ($11 cost per conversion). TripAdvisor placements accounted for 73% of all display conversions and averaged a $2 cost per conversion – the lowest among any placement during the Summer campaign.</a:t>
            </a:r>
          </a:p>
          <a:p>
            <a:endParaRPr lang="en-US" sz="1450" dirty="0"/>
          </a:p>
        </p:txBody>
      </p:sp>
    </p:spTree>
    <p:extLst>
      <p:ext uri="{BB962C8B-B14F-4D97-AF65-F5344CB8AC3E}">
        <p14:creationId xmlns:p14="http://schemas.microsoft.com/office/powerpoint/2010/main" val="648544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504" y="743581"/>
            <a:ext cx="10515600" cy="493350"/>
          </a:xfrm>
          <a:prstGeom prst="rect">
            <a:avLst/>
          </a:prstGeom>
        </p:spPr>
        <p:txBody>
          <a:bodyPr>
            <a:normAutofit fontScale="90000"/>
          </a:bodyPr>
          <a:lstStyle/>
          <a:p>
            <a:r>
              <a:rPr lang="en-US" dirty="0"/>
              <a:t>Summer Creative </a:t>
            </a:r>
          </a:p>
        </p:txBody>
      </p:sp>
      <p:sp>
        <p:nvSpPr>
          <p:cNvPr id="3" name="Content Placeholder 2"/>
          <p:cNvSpPr>
            <a:spLocks noGrp="1"/>
          </p:cNvSpPr>
          <p:nvPr>
            <p:ph sz="quarter" idx="10"/>
          </p:nvPr>
        </p:nvSpPr>
        <p:spPr>
          <a:xfrm>
            <a:off x="650504" y="1571121"/>
            <a:ext cx="10515599" cy="4523948"/>
          </a:xfrm>
          <a:prstGeom prst="rect">
            <a:avLst/>
          </a:prstGeom>
        </p:spPr>
        <p:txBody>
          <a:bodyPr/>
          <a:lstStyle/>
          <a:p>
            <a:r>
              <a:rPr lang="en-US" sz="1800" dirty="0"/>
              <a:t>Average CTR – 0.08%</a:t>
            </a:r>
          </a:p>
          <a:p>
            <a:r>
              <a:rPr lang="en-US" sz="1800" dirty="0"/>
              <a:t>Conversions – 3,617</a:t>
            </a:r>
          </a:p>
          <a:p>
            <a:r>
              <a:rPr lang="en-US" sz="1800" dirty="0"/>
              <a:t>Total Clicks – 4,112</a:t>
            </a:r>
          </a:p>
          <a:p>
            <a:r>
              <a:rPr lang="en-US" sz="1800" dirty="0"/>
              <a:t>CTR and total clicks are consistent across the board for summer. However, the general messaging accounted for 91% of all conversions. It is believed that this was before directing to the season specific landing pages so the messaging may have been more consistent with a home page experience. </a:t>
            </a:r>
          </a:p>
          <a:p>
            <a:endParaRPr lang="en-US" sz="1200" dirty="0"/>
          </a:p>
        </p:txBody>
      </p:sp>
    </p:spTree>
    <p:extLst>
      <p:ext uri="{BB962C8B-B14F-4D97-AF65-F5344CB8AC3E}">
        <p14:creationId xmlns:p14="http://schemas.microsoft.com/office/powerpoint/2010/main" val="2504898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4" name="Picture 3" hidden="1">
            <a:extLst>
              <a:ext uri="{FF2B5EF4-FFF2-40B4-BE49-F238E27FC236}">
                <a16:creationId xmlns:a16="http://schemas.microsoft.com/office/drawing/2014/main" id="{0CA23BA7-32A0-E54D-90D8-1C21D8FD49DC}"/>
              </a:ext>
            </a:extLst>
          </p:cNvPr>
          <p:cNvPicPr>
            <a:picLocks noChangeAspect="1"/>
          </p:cNvPicPr>
          <p:nvPr/>
        </p:nvPicPr>
        <p:blipFill rotWithShape="1">
          <a:blip r:embed="rId4">
            <a:alphaModFix amt="20000"/>
          </a:blip>
          <a:srcRect t="38828" b="14543"/>
          <a:stretch/>
        </p:blipFill>
        <p:spPr>
          <a:xfrm>
            <a:off x="0" y="0"/>
            <a:ext cx="12192000" cy="3067665"/>
          </a:xfrm>
          <a:prstGeom prst="rect">
            <a:avLst/>
          </a:prstGeom>
        </p:spPr>
      </p:pic>
      <p:sp>
        <p:nvSpPr>
          <p:cNvPr id="2" name="Title 1"/>
          <p:cNvSpPr>
            <a:spLocks noGrp="1"/>
          </p:cNvSpPr>
          <p:nvPr>
            <p:ph type="title"/>
          </p:nvPr>
        </p:nvSpPr>
        <p:spPr/>
        <p:txBody>
          <a:bodyPr/>
          <a:lstStyle/>
          <a:p>
            <a:r>
              <a:rPr lang="en-US" dirty="0"/>
              <a:t>2018 Fall</a:t>
            </a:r>
          </a:p>
        </p:txBody>
      </p:sp>
    </p:spTree>
    <p:extLst>
      <p:ext uri="{BB962C8B-B14F-4D97-AF65-F5344CB8AC3E}">
        <p14:creationId xmlns:p14="http://schemas.microsoft.com/office/powerpoint/2010/main" val="2140262675"/>
      </p:ext>
    </p:extLst>
  </p:cSld>
  <p:clrMapOvr>
    <a:masterClrMapping/>
  </p:clrMapOvr>
</p:sld>
</file>

<file path=ppt/theme/theme1.xml><?xml version="1.0" encoding="utf-8"?>
<a:theme xmlns:a="http://schemas.openxmlformats.org/drawingml/2006/main" name="NLT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1011</TotalTime>
  <Words>1384</Words>
  <Application>Microsoft Office PowerPoint</Application>
  <PresentationFormat>Widescreen</PresentationFormat>
  <Paragraphs>95</Paragraphs>
  <Slides>30</Slides>
  <Notes>28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Arial</vt:lpstr>
      <vt:lpstr>Calibri</vt:lpstr>
      <vt:lpstr>NLT THEME</vt:lpstr>
      <vt:lpstr>North Lake Tahoe FY 18/19 Overview </vt:lpstr>
      <vt:lpstr>Creative Strategy</vt:lpstr>
      <vt:lpstr>Creative Strategy</vt:lpstr>
      <vt:lpstr>Creative Strategy</vt:lpstr>
      <vt:lpstr>2018 Summer</vt:lpstr>
      <vt:lpstr>PowerPoint Presentation</vt:lpstr>
      <vt:lpstr>2018 Summer Performance </vt:lpstr>
      <vt:lpstr>Summer Creative </vt:lpstr>
      <vt:lpstr>2018 Fall</vt:lpstr>
      <vt:lpstr>Discover North Lake Tahoe’s Secret Season</vt:lpstr>
      <vt:lpstr>PowerPoint Presentation</vt:lpstr>
      <vt:lpstr>Fall Performance </vt:lpstr>
      <vt:lpstr>Fall Performance </vt:lpstr>
      <vt:lpstr>Winter </vt:lpstr>
      <vt:lpstr>Winter that Wows, It’s Human Nature </vt:lpstr>
      <vt:lpstr>PowerPoint Presentation</vt:lpstr>
      <vt:lpstr>PowerPoint Presentation</vt:lpstr>
      <vt:lpstr>Winter Performance </vt:lpstr>
      <vt:lpstr>  2019 Spring </vt:lpstr>
      <vt:lpstr>Spring: Twice The Fun</vt:lpstr>
      <vt:lpstr>PowerPoint Presentation</vt:lpstr>
      <vt:lpstr>PowerPoint Presentation</vt:lpstr>
      <vt:lpstr>Spring Performance </vt:lpstr>
      <vt:lpstr>Spring Performance </vt:lpstr>
      <vt:lpstr>Looking Ahead </vt:lpstr>
      <vt:lpstr>2019 Summer</vt:lpstr>
      <vt:lpstr>Summer’s Official Playground</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18/19 Overview</dc:title>
  <dc:creator>Mandy Hwang</dc:creator>
  <cp:lastModifiedBy>MS Office</cp:lastModifiedBy>
  <cp:revision>19</cp:revision>
  <dcterms:created xsi:type="dcterms:W3CDTF">2019-07-08T22:06:49Z</dcterms:created>
  <dcterms:modified xsi:type="dcterms:W3CDTF">2019-07-09T22:39:13Z</dcterms:modified>
</cp:coreProperties>
</file>